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1" r:id="rId4"/>
    <p:sldId id="274" r:id="rId5"/>
    <p:sldId id="262" r:id="rId6"/>
    <p:sldId id="264" r:id="rId7"/>
    <p:sldId id="275" r:id="rId8"/>
    <p:sldId id="265" r:id="rId9"/>
    <p:sldId id="266" r:id="rId10"/>
    <p:sldId id="272" r:id="rId11"/>
    <p:sldId id="273" r:id="rId12"/>
    <p:sldId id="277" r:id="rId13"/>
    <p:sldId id="270" r:id="rId14"/>
    <p:sldId id="276" r:id="rId15"/>
    <p:sldId id="278" r:id="rId16"/>
    <p:sldId id="279"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8" autoAdjust="0"/>
    <p:restoredTop sz="94660"/>
  </p:normalViewPr>
  <p:slideViewPr>
    <p:cSldViewPr snapToGrid="0">
      <p:cViewPr varScale="1">
        <p:scale>
          <a:sx n="101" d="100"/>
          <a:sy n="101" d="100"/>
        </p:scale>
        <p:origin x="126" y="3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4D9E86-AF1B-4580-A0CC-A01E8D7F31D3}" type="datetimeFigureOut">
              <a:rPr lang="en-US" smtClean="0"/>
              <a:t>5/23/2021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787-E320-4195-9FFA-951FB6A0E0F1}" type="slidenum">
              <a:rPr lang="en-US" smtClean="0"/>
              <a:t>‹#›</a:t>
            </a:fld>
            <a:endParaRPr lang="en-US"/>
          </a:p>
        </p:txBody>
      </p:sp>
    </p:spTree>
    <p:extLst>
      <p:ext uri="{BB962C8B-B14F-4D97-AF65-F5344CB8AC3E}">
        <p14:creationId xmlns:p14="http://schemas.microsoft.com/office/powerpoint/2010/main" val="2595517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4D9E86-AF1B-4580-A0CC-A01E8D7F31D3}" type="datetimeFigureOut">
              <a:rPr lang="en-US" smtClean="0"/>
              <a:t>5/23/2021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787-E320-4195-9FFA-951FB6A0E0F1}" type="slidenum">
              <a:rPr lang="en-US" smtClean="0"/>
              <a:t>‹#›</a:t>
            </a:fld>
            <a:endParaRPr lang="en-US"/>
          </a:p>
        </p:txBody>
      </p:sp>
    </p:spTree>
    <p:extLst>
      <p:ext uri="{BB962C8B-B14F-4D97-AF65-F5344CB8AC3E}">
        <p14:creationId xmlns:p14="http://schemas.microsoft.com/office/powerpoint/2010/main" val="2592053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4D9E86-AF1B-4580-A0CC-A01E8D7F31D3}" type="datetimeFigureOut">
              <a:rPr lang="en-US" smtClean="0"/>
              <a:t>5/23/2021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787-E320-4195-9FFA-951FB6A0E0F1}" type="slidenum">
              <a:rPr lang="en-US" smtClean="0"/>
              <a:t>‹#›</a:t>
            </a:fld>
            <a:endParaRPr lang="en-US"/>
          </a:p>
        </p:txBody>
      </p:sp>
    </p:spTree>
    <p:extLst>
      <p:ext uri="{BB962C8B-B14F-4D97-AF65-F5344CB8AC3E}">
        <p14:creationId xmlns:p14="http://schemas.microsoft.com/office/powerpoint/2010/main" val="1540987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4D9E86-AF1B-4580-A0CC-A01E8D7F31D3}" type="datetimeFigureOut">
              <a:rPr lang="en-US" smtClean="0"/>
              <a:t>5/23/2021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06787-E320-4195-9FFA-951FB6A0E0F1}" type="slidenum">
              <a:rPr lang="en-US" smtClean="0"/>
              <a:t>‹#›</a:t>
            </a:fld>
            <a:endParaRPr lang="en-US"/>
          </a:p>
        </p:txBody>
      </p:sp>
    </p:spTree>
    <p:extLst>
      <p:ext uri="{BB962C8B-B14F-4D97-AF65-F5344CB8AC3E}">
        <p14:creationId xmlns:p14="http://schemas.microsoft.com/office/powerpoint/2010/main" val="3352753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4D9E86-AF1B-4580-A0CC-A01E8D7F31D3}" type="datetimeFigureOut">
              <a:rPr lang="en-US" smtClean="0"/>
              <a:t>5/23/2021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206787-E320-4195-9FFA-951FB6A0E0F1}" type="slidenum">
              <a:rPr lang="en-US" smtClean="0"/>
              <a:t>‹#›</a:t>
            </a:fld>
            <a:endParaRPr lang="en-US"/>
          </a:p>
        </p:txBody>
      </p:sp>
    </p:spTree>
    <p:extLst>
      <p:ext uri="{BB962C8B-B14F-4D97-AF65-F5344CB8AC3E}">
        <p14:creationId xmlns:p14="http://schemas.microsoft.com/office/powerpoint/2010/main" val="1743968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4D9E86-AF1B-4580-A0CC-A01E8D7F31D3}" type="datetimeFigureOut">
              <a:rPr lang="en-US" smtClean="0"/>
              <a:t>5/23/2021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206787-E320-4195-9FFA-951FB6A0E0F1}" type="slidenum">
              <a:rPr lang="en-US" smtClean="0"/>
              <a:t>‹#›</a:t>
            </a:fld>
            <a:endParaRPr lang="en-US"/>
          </a:p>
        </p:txBody>
      </p:sp>
    </p:spTree>
    <p:extLst>
      <p:ext uri="{BB962C8B-B14F-4D97-AF65-F5344CB8AC3E}">
        <p14:creationId xmlns:p14="http://schemas.microsoft.com/office/powerpoint/2010/main" val="1349678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4D9E86-AF1B-4580-A0CC-A01E8D7F31D3}" type="datetimeFigureOut">
              <a:rPr lang="en-US" smtClean="0"/>
              <a:t>5/23/2021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206787-E320-4195-9FFA-951FB6A0E0F1}" type="slidenum">
              <a:rPr lang="en-US" smtClean="0"/>
              <a:t>‹#›</a:t>
            </a:fld>
            <a:endParaRPr lang="en-US"/>
          </a:p>
        </p:txBody>
      </p:sp>
    </p:spTree>
    <p:extLst>
      <p:ext uri="{BB962C8B-B14F-4D97-AF65-F5344CB8AC3E}">
        <p14:creationId xmlns:p14="http://schemas.microsoft.com/office/powerpoint/2010/main" val="826240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4D9E86-AF1B-4580-A0CC-A01E8D7F31D3}" type="datetimeFigureOut">
              <a:rPr lang="en-US" smtClean="0"/>
              <a:t>5/23/2021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06787-E320-4195-9FFA-951FB6A0E0F1}" type="slidenum">
              <a:rPr lang="en-US" smtClean="0"/>
              <a:t>‹#›</a:t>
            </a:fld>
            <a:endParaRPr lang="en-US"/>
          </a:p>
        </p:txBody>
      </p:sp>
    </p:spTree>
    <p:extLst>
      <p:ext uri="{BB962C8B-B14F-4D97-AF65-F5344CB8AC3E}">
        <p14:creationId xmlns:p14="http://schemas.microsoft.com/office/powerpoint/2010/main" val="144423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4D9E86-AF1B-4580-A0CC-A01E8D7F31D3}" type="datetimeFigureOut">
              <a:rPr lang="en-US" smtClean="0"/>
              <a:t>5/23/2021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06787-E320-4195-9FFA-951FB6A0E0F1}" type="slidenum">
              <a:rPr lang="en-US" smtClean="0"/>
              <a:t>‹#›</a:t>
            </a:fld>
            <a:endParaRPr lang="en-US"/>
          </a:p>
        </p:txBody>
      </p:sp>
    </p:spTree>
    <p:extLst>
      <p:ext uri="{BB962C8B-B14F-4D97-AF65-F5344CB8AC3E}">
        <p14:creationId xmlns:p14="http://schemas.microsoft.com/office/powerpoint/2010/main" val="1210409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4D9E86-AF1B-4580-A0CC-A01E8D7F31D3}" type="datetimeFigureOut">
              <a:rPr lang="en-US" smtClean="0"/>
              <a:t>5/23/2021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787-E320-4195-9FFA-951FB6A0E0F1}" type="slidenum">
              <a:rPr lang="en-US" smtClean="0"/>
              <a:t>‹#›</a:t>
            </a:fld>
            <a:endParaRPr lang="en-US"/>
          </a:p>
        </p:txBody>
      </p:sp>
    </p:spTree>
    <p:extLst>
      <p:ext uri="{BB962C8B-B14F-4D97-AF65-F5344CB8AC3E}">
        <p14:creationId xmlns:p14="http://schemas.microsoft.com/office/powerpoint/2010/main" val="3474873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4D9E86-AF1B-4580-A0CC-A01E8D7F31D3}" type="datetimeFigureOut">
              <a:rPr lang="en-US" smtClean="0"/>
              <a:t>5/23/2021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787-E320-4195-9FFA-951FB6A0E0F1}" type="slidenum">
              <a:rPr lang="en-US" smtClean="0"/>
              <a:t>‹#›</a:t>
            </a:fld>
            <a:endParaRPr lang="en-US"/>
          </a:p>
        </p:txBody>
      </p:sp>
    </p:spTree>
    <p:extLst>
      <p:ext uri="{BB962C8B-B14F-4D97-AF65-F5344CB8AC3E}">
        <p14:creationId xmlns:p14="http://schemas.microsoft.com/office/powerpoint/2010/main" val="3483260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4D9E86-AF1B-4580-A0CC-A01E8D7F31D3}" type="datetimeFigureOut">
              <a:rPr lang="en-US" smtClean="0"/>
              <a:t>5/23/2021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206787-E320-4195-9FFA-951FB6A0E0F1}" type="slidenum">
              <a:rPr lang="en-US" smtClean="0"/>
              <a:t>‹#›</a:t>
            </a:fld>
            <a:endParaRPr lang="en-US"/>
          </a:p>
        </p:txBody>
      </p:sp>
    </p:spTree>
    <p:extLst>
      <p:ext uri="{BB962C8B-B14F-4D97-AF65-F5344CB8AC3E}">
        <p14:creationId xmlns:p14="http://schemas.microsoft.com/office/powerpoint/2010/main" val="1921708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33073" y="714053"/>
            <a:ext cx="7125854" cy="6143947"/>
          </a:xfrm>
          <a:prstGeom prst="rect">
            <a:avLst/>
          </a:prstGeom>
          <a:effectLst>
            <a:glow rad="38100">
              <a:schemeClr val="bg1"/>
            </a:glow>
          </a:effectLst>
        </p:spPr>
      </p:pic>
      <p:sp>
        <p:nvSpPr>
          <p:cNvPr id="5" name="Title 1"/>
          <p:cNvSpPr txBox="1">
            <a:spLocks/>
          </p:cNvSpPr>
          <p:nvPr/>
        </p:nvSpPr>
        <p:spPr>
          <a:xfrm>
            <a:off x="1" y="19437"/>
            <a:ext cx="12191999" cy="211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fontAlgn="base">
              <a:lnSpc>
                <a:spcPct val="100000"/>
              </a:lnSpc>
              <a:spcAft>
                <a:spcPct val="0"/>
              </a:spcAft>
            </a:pPr>
            <a:r>
              <a:rPr lang="en-US" sz="12000" b="1" dirty="0" smtClean="0">
                <a:ln w="57150">
                  <a:solidFill>
                    <a:schemeClr val="tx1"/>
                  </a:solidFill>
                </a:ln>
                <a:solidFill>
                  <a:srgbClr val="FFFF00"/>
                </a:solidFill>
                <a:latin typeface="Franklin Gothic Heavy" panose="020B0903020102020204" pitchFamily="34" charset="0"/>
              </a:rPr>
              <a:t>DEPRESSION</a:t>
            </a:r>
            <a:endParaRPr lang="en-US" sz="12000" b="1" dirty="0">
              <a:ln w="57150">
                <a:solidFill>
                  <a:schemeClr val="tx1"/>
                </a:solidFill>
              </a:ln>
              <a:solidFill>
                <a:srgbClr val="FFFF00"/>
              </a:solidFill>
              <a:latin typeface="Franklin Gothic Heavy" panose="020B0903020102020204" pitchFamily="34" charset="0"/>
            </a:endParaRPr>
          </a:p>
        </p:txBody>
      </p:sp>
    </p:spTree>
    <p:extLst>
      <p:ext uri="{BB962C8B-B14F-4D97-AF65-F5344CB8AC3E}">
        <p14:creationId xmlns:p14="http://schemas.microsoft.com/office/powerpoint/2010/main" val="17908745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571712" y="1193801"/>
            <a:ext cx="8985776" cy="4991629"/>
          </a:xfrm>
          <a:prstGeom prst="rect">
            <a:avLst/>
          </a:prstGeom>
        </p:spPr>
        <p:txBody>
          <a:bodyPr vert="horz" lIns="91440" tIns="45720" rIns="91440" bIns="45720" numCol="1" spcCol="9144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3200" b="1" dirty="0" smtClean="0">
                <a:solidFill>
                  <a:srgbClr val="00FFFF"/>
                </a:solidFill>
                <a:latin typeface="Footlight MT Light" panose="0204060206030A020304" pitchFamily="18" charset="0"/>
              </a:rPr>
              <a:t>What movie/scene makes you cry? </a:t>
            </a:r>
          </a:p>
          <a:p>
            <a:pPr>
              <a:lnSpc>
                <a:spcPct val="100000"/>
              </a:lnSpc>
              <a:spcBef>
                <a:spcPts val="0"/>
              </a:spcBef>
            </a:pPr>
            <a:endParaRPr lang="en-US" sz="3200" b="1" dirty="0" smtClean="0">
              <a:solidFill>
                <a:srgbClr val="00FFFF"/>
              </a:solidFill>
              <a:latin typeface="Footlight MT Light" panose="0204060206030A020304" pitchFamily="18" charset="0"/>
            </a:endParaRPr>
          </a:p>
          <a:p>
            <a:pPr>
              <a:lnSpc>
                <a:spcPct val="100000"/>
              </a:lnSpc>
              <a:spcBef>
                <a:spcPts val="0"/>
              </a:spcBef>
            </a:pPr>
            <a:endParaRPr lang="en-US" sz="3200" b="1" dirty="0">
              <a:solidFill>
                <a:srgbClr val="00FFFF"/>
              </a:solidFill>
              <a:latin typeface="Footlight MT Light" panose="0204060206030A020304" pitchFamily="18" charset="0"/>
            </a:endParaRPr>
          </a:p>
          <a:p>
            <a:pPr>
              <a:lnSpc>
                <a:spcPct val="100000"/>
              </a:lnSpc>
              <a:spcBef>
                <a:spcPts val="0"/>
              </a:spcBef>
            </a:pPr>
            <a:r>
              <a:rPr lang="en-US" sz="3200" b="1" dirty="0">
                <a:solidFill>
                  <a:srgbClr val="00FFFF"/>
                </a:solidFill>
                <a:latin typeface="Footlight MT Light" panose="0204060206030A020304" pitchFamily="18" charset="0"/>
              </a:rPr>
              <a:t>What cheers you up when you’re down?</a:t>
            </a:r>
          </a:p>
          <a:p>
            <a:pPr marL="0" indent="0">
              <a:lnSpc>
                <a:spcPct val="100000"/>
              </a:lnSpc>
              <a:spcBef>
                <a:spcPts val="0"/>
              </a:spcBef>
              <a:buNone/>
            </a:pPr>
            <a:endParaRPr lang="en-US" sz="3200" b="1" dirty="0" smtClean="0">
              <a:solidFill>
                <a:srgbClr val="00FFFF"/>
              </a:solidFill>
              <a:latin typeface="Footlight MT Light" panose="0204060206030A020304" pitchFamily="18" charset="0"/>
            </a:endParaRPr>
          </a:p>
          <a:p>
            <a:pPr marL="0" indent="0">
              <a:lnSpc>
                <a:spcPct val="100000"/>
              </a:lnSpc>
              <a:spcBef>
                <a:spcPts val="0"/>
              </a:spcBef>
              <a:buNone/>
            </a:pPr>
            <a:endParaRPr lang="en-US" sz="3200" b="1" dirty="0" smtClean="0">
              <a:solidFill>
                <a:srgbClr val="00FFFF"/>
              </a:solidFill>
              <a:latin typeface="Footlight MT Light" panose="0204060206030A020304" pitchFamily="18" charset="0"/>
            </a:endParaRPr>
          </a:p>
          <a:p>
            <a:pPr>
              <a:lnSpc>
                <a:spcPct val="100000"/>
              </a:lnSpc>
              <a:spcBef>
                <a:spcPts val="0"/>
              </a:spcBef>
            </a:pPr>
            <a:r>
              <a:rPr lang="en-US" sz="3200" b="1" dirty="0" smtClean="0">
                <a:solidFill>
                  <a:srgbClr val="00FFFF"/>
                </a:solidFill>
                <a:latin typeface="Footlight MT Light" panose="0204060206030A020304" pitchFamily="18" charset="0"/>
              </a:rPr>
              <a:t>What can you do to brighten someone’s day?</a:t>
            </a:r>
          </a:p>
        </p:txBody>
      </p:sp>
      <p:sp>
        <p:nvSpPr>
          <p:cNvPr id="2" name="Title 1"/>
          <p:cNvSpPr>
            <a:spLocks noGrp="1"/>
          </p:cNvSpPr>
          <p:nvPr>
            <p:ph type="title"/>
          </p:nvPr>
        </p:nvSpPr>
        <p:spPr>
          <a:xfrm>
            <a:off x="567268" y="270934"/>
            <a:ext cx="11032066" cy="914400"/>
          </a:xfrm>
        </p:spPr>
        <p:txBody>
          <a:bodyPr>
            <a:normAutofit/>
          </a:bodyPr>
          <a:lstStyle/>
          <a:p>
            <a:r>
              <a:rPr lang="en-US" sz="4800" dirty="0" smtClean="0">
                <a:ln w="28575">
                  <a:solidFill>
                    <a:schemeClr val="tx1"/>
                  </a:solidFill>
                </a:ln>
                <a:solidFill>
                  <a:srgbClr val="FFFF00"/>
                </a:solidFill>
                <a:latin typeface="Franklin Gothic Heavy" panose="020B0903020102020204" pitchFamily="34" charset="0"/>
              </a:rPr>
              <a:t>TABLE TIME</a:t>
            </a:r>
            <a:endParaRPr lang="en-US" sz="4800" spc="-500" dirty="0">
              <a:ln w="28575">
                <a:solidFill>
                  <a:schemeClr val="tx1"/>
                </a:solidFill>
              </a:ln>
              <a:solidFill>
                <a:srgbClr val="FFFF00"/>
              </a:solidFill>
              <a:latin typeface="Franklin Gothic Heavy" panose="020B0903020102020204" pitchFamily="34" charset="0"/>
            </a:endParaRPr>
          </a:p>
        </p:txBody>
      </p:sp>
    </p:spTree>
    <p:extLst>
      <p:ext uri="{BB962C8B-B14F-4D97-AF65-F5344CB8AC3E}">
        <p14:creationId xmlns:p14="http://schemas.microsoft.com/office/powerpoint/2010/main" val="40841146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spc="-200" dirty="0">
                <a:ln w="28575">
                  <a:solidFill>
                    <a:schemeClr val="tx1"/>
                  </a:solidFill>
                </a:ln>
                <a:solidFill>
                  <a:srgbClr val="FFFF00"/>
                </a:solidFill>
                <a:latin typeface="Franklin Gothic Heavy" panose="020B0903020102020204" pitchFamily="34" charset="0"/>
              </a:rPr>
              <a:t>DEPRESSION HAPPENS</a:t>
            </a:r>
          </a:p>
        </p:txBody>
      </p:sp>
      <p:sp>
        <p:nvSpPr>
          <p:cNvPr id="3" name="Content Placeholder 2"/>
          <p:cNvSpPr>
            <a:spLocks noGrp="1"/>
          </p:cNvSpPr>
          <p:nvPr>
            <p:ph idx="1"/>
          </p:nvPr>
        </p:nvSpPr>
        <p:spPr>
          <a:xfrm>
            <a:off x="567267" y="4457700"/>
            <a:ext cx="11032066" cy="1709738"/>
          </a:xfrm>
        </p:spPr>
        <p:txBody>
          <a:bodyPr vert="horz" lIns="91440" tIns="45720" rIns="91440" bIns="45720" numCol="1" spcCol="182880" rtlCol="0">
            <a:noAutofit/>
          </a:bodyPr>
          <a:lstStyle/>
          <a:p>
            <a:pPr marL="0" indent="457200">
              <a:lnSpc>
                <a:spcPct val="100000"/>
              </a:lnSpc>
              <a:spcBef>
                <a:spcPts val="0"/>
              </a:spcBef>
              <a:buNone/>
              <a:tabLst>
                <a:tab pos="10744200" algn="r"/>
              </a:tabLst>
            </a:pPr>
            <a:r>
              <a:rPr lang="en-US" sz="3200" b="1" dirty="0" smtClean="0">
                <a:solidFill>
                  <a:srgbClr val="00FFFF"/>
                </a:solidFill>
                <a:latin typeface="Footlight MT Light" panose="0204060206030A020304" pitchFamily="18" charset="0"/>
              </a:rPr>
              <a:t>Elijah </a:t>
            </a:r>
            <a:r>
              <a:rPr lang="en-US" sz="3200" b="1" dirty="0">
                <a:solidFill>
                  <a:srgbClr val="00FFFF"/>
                </a:solidFill>
                <a:latin typeface="Footlight MT Light" panose="0204060206030A020304" pitchFamily="18" charset="0"/>
              </a:rPr>
              <a:t>went</a:t>
            </a:r>
            <a:r>
              <a:rPr lang="en-US" sz="3200" b="1" dirty="0" smtClean="0">
                <a:solidFill>
                  <a:srgbClr val="00FFFF"/>
                </a:solidFill>
                <a:latin typeface="Footlight MT Light" panose="0204060206030A020304" pitchFamily="18" charset="0"/>
              </a:rPr>
              <a:t> </a:t>
            </a:r>
            <a:r>
              <a:rPr lang="en-US" sz="3200" b="1" dirty="0">
                <a:solidFill>
                  <a:srgbClr val="00FFFF"/>
                </a:solidFill>
                <a:latin typeface="Footlight MT Light" panose="0204060206030A020304" pitchFamily="18" charset="0"/>
              </a:rPr>
              <a:t>a day’s journey into the wilderness. He came to a </a:t>
            </a:r>
            <a:r>
              <a:rPr lang="en-US" sz="3200" b="1" dirty="0" smtClean="0">
                <a:solidFill>
                  <a:srgbClr val="00FFFF"/>
                </a:solidFill>
                <a:latin typeface="Footlight MT Light" panose="0204060206030A020304" pitchFamily="18" charset="0"/>
              </a:rPr>
              <a:t>bush</a:t>
            </a:r>
            <a:r>
              <a:rPr lang="en-US" sz="3200" b="1" dirty="0">
                <a:solidFill>
                  <a:srgbClr val="00FFFF"/>
                </a:solidFill>
                <a:latin typeface="Footlight MT Light" panose="0204060206030A020304" pitchFamily="18" charset="0"/>
              </a:rPr>
              <a:t>, sat </a:t>
            </a:r>
            <a:r>
              <a:rPr lang="en-US" sz="3200" b="1" dirty="0" smtClean="0">
                <a:solidFill>
                  <a:srgbClr val="00FFFF"/>
                </a:solidFill>
                <a:latin typeface="Footlight MT Light" panose="0204060206030A020304" pitchFamily="18" charset="0"/>
              </a:rPr>
              <a:t>under </a:t>
            </a:r>
            <a:r>
              <a:rPr lang="en-US" sz="3200" b="1" dirty="0">
                <a:solidFill>
                  <a:srgbClr val="00FFFF"/>
                </a:solidFill>
                <a:latin typeface="Footlight MT Light" panose="0204060206030A020304" pitchFamily="18" charset="0"/>
              </a:rPr>
              <a:t>it and prayed that he might die. “I have had enough, </a:t>
            </a:r>
            <a:r>
              <a:rPr lang="en-US" sz="3200" b="1" dirty="0" smtClean="0">
                <a:solidFill>
                  <a:srgbClr val="00FFFF"/>
                </a:solidFill>
                <a:latin typeface="Footlight MT Light" panose="0204060206030A020304" pitchFamily="18" charset="0"/>
              </a:rPr>
              <a:t>Lord. Take </a:t>
            </a:r>
            <a:r>
              <a:rPr lang="en-US" sz="3200" b="1" dirty="0">
                <a:solidFill>
                  <a:srgbClr val="00FFFF"/>
                </a:solidFill>
                <a:latin typeface="Footlight MT Light" panose="0204060206030A020304" pitchFamily="18" charset="0"/>
              </a:rPr>
              <a:t>my life; I am no better than my ancestors</a:t>
            </a:r>
            <a:r>
              <a:rPr lang="en-US" sz="3200" b="1" dirty="0" smtClean="0">
                <a:solidFill>
                  <a:srgbClr val="00FFFF"/>
                </a:solidFill>
                <a:latin typeface="Footlight MT Light" panose="0204060206030A020304" pitchFamily="18" charset="0"/>
              </a:rPr>
              <a:t>.” Then </a:t>
            </a:r>
            <a:r>
              <a:rPr lang="en-US" sz="3200" b="1" dirty="0">
                <a:solidFill>
                  <a:srgbClr val="00FFFF"/>
                </a:solidFill>
                <a:latin typeface="Footlight MT Light" panose="0204060206030A020304" pitchFamily="18" charset="0"/>
              </a:rPr>
              <a:t>he lay down </a:t>
            </a:r>
            <a:r>
              <a:rPr lang="en-US" sz="3200" b="1" dirty="0" smtClean="0">
                <a:solidFill>
                  <a:srgbClr val="00FFFF"/>
                </a:solidFill>
                <a:latin typeface="Footlight MT Light" panose="0204060206030A020304" pitchFamily="18" charset="0"/>
              </a:rPr>
              <a:t>and </a:t>
            </a:r>
            <a:r>
              <a:rPr lang="en-US" sz="3200" b="1" dirty="0">
                <a:solidFill>
                  <a:srgbClr val="00FFFF"/>
                </a:solidFill>
                <a:latin typeface="Footlight MT Light" panose="0204060206030A020304" pitchFamily="18" charset="0"/>
              </a:rPr>
              <a:t>fell asleep</a:t>
            </a:r>
            <a:r>
              <a:rPr lang="en-US" sz="3200" b="1" dirty="0" smtClean="0">
                <a:solidFill>
                  <a:srgbClr val="00FFFF"/>
                </a:solidFill>
                <a:latin typeface="Footlight MT Light" panose="0204060206030A020304" pitchFamily="18" charset="0"/>
              </a:rPr>
              <a:t>.	</a:t>
            </a:r>
            <a:r>
              <a:rPr lang="en-US" sz="2400" b="1" dirty="0" smtClean="0">
                <a:solidFill>
                  <a:srgbClr val="00FFFF"/>
                </a:solidFill>
                <a:latin typeface="Footlight MT Light" panose="0204060206030A020304" pitchFamily="18" charset="0"/>
              </a:rPr>
              <a:t>(1 Kings 19:4)</a:t>
            </a:r>
            <a:endParaRPr lang="en-US" sz="3200" b="1" dirty="0">
              <a:solidFill>
                <a:srgbClr val="00FFFF"/>
              </a:solidFill>
              <a:latin typeface="Footlight MT Light" panose="0204060206030A020304" pitchFamily="18" charset="0"/>
            </a:endParaRPr>
          </a:p>
          <a:p>
            <a:pPr marL="0" indent="457200">
              <a:lnSpc>
                <a:spcPct val="100000"/>
              </a:lnSpc>
              <a:spcBef>
                <a:spcPts val="0"/>
              </a:spcBef>
              <a:buNone/>
            </a:pPr>
            <a:endParaRPr lang="en-US" sz="2400" b="1" dirty="0">
              <a:solidFill>
                <a:srgbClr val="00FFFF"/>
              </a:solidFill>
              <a:latin typeface="Footlight MT Light" panose="0204060206030A020304" pitchFamily="18" charset="0"/>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275" t="2886" r="2038" b="2369"/>
          <a:stretch/>
        </p:blipFill>
        <p:spPr>
          <a:xfrm>
            <a:off x="7691895" y="11382"/>
            <a:ext cx="4500105" cy="4455843"/>
          </a:xfrm>
          <a:prstGeom prst="rect">
            <a:avLst/>
          </a:prstGeom>
        </p:spPr>
      </p:pic>
      <p:sp>
        <p:nvSpPr>
          <p:cNvPr id="6" name="Content Placeholder 2"/>
          <p:cNvSpPr txBox="1">
            <a:spLocks/>
          </p:cNvSpPr>
          <p:nvPr/>
        </p:nvSpPr>
        <p:spPr>
          <a:xfrm>
            <a:off x="567267" y="1175809"/>
            <a:ext cx="6995583" cy="4991629"/>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61963">
              <a:lnSpc>
                <a:spcPct val="100000"/>
              </a:lnSpc>
              <a:spcBef>
                <a:spcPts val="0"/>
              </a:spcBef>
              <a:buFont typeface="Arial" panose="020B0604020202020204" pitchFamily="34" charset="0"/>
              <a:buNone/>
              <a:tabLst>
                <a:tab pos="10744200" algn="r"/>
              </a:tabLst>
            </a:pPr>
            <a:r>
              <a:rPr lang="en-US" sz="3200" b="1" dirty="0" smtClean="0">
                <a:solidFill>
                  <a:srgbClr val="00FFFF"/>
                </a:solidFill>
                <a:latin typeface="Footlight MT Light" panose="0204060206030A020304" pitchFamily="18" charset="0"/>
              </a:rPr>
              <a:t>A glad heart makes a happy face; a broken heart crushes the spirit.</a:t>
            </a:r>
          </a:p>
          <a:p>
            <a:pPr marL="0" indent="461963">
              <a:lnSpc>
                <a:spcPct val="100000"/>
              </a:lnSpc>
              <a:spcBef>
                <a:spcPts val="0"/>
              </a:spcBef>
              <a:buFont typeface="Arial" panose="020B0604020202020204" pitchFamily="34" charset="0"/>
              <a:buNone/>
              <a:tabLst>
                <a:tab pos="10744200" algn="r"/>
              </a:tabLst>
            </a:pPr>
            <a:r>
              <a:rPr lang="en-US" sz="3200" b="1" dirty="0">
                <a:solidFill>
                  <a:srgbClr val="00FFFF"/>
                </a:solidFill>
                <a:latin typeface="Footlight MT Light" panose="0204060206030A020304" pitchFamily="18" charset="0"/>
              </a:rPr>
              <a:t>	</a:t>
            </a:r>
            <a:r>
              <a:rPr lang="en-US" sz="2400" b="1" dirty="0" smtClean="0">
                <a:solidFill>
                  <a:srgbClr val="00FFFF"/>
                </a:solidFill>
                <a:latin typeface="Footlight MT Light" panose="0204060206030A020304" pitchFamily="18" charset="0"/>
              </a:rPr>
              <a:t>(Proverbs 15:13)</a:t>
            </a:r>
          </a:p>
          <a:p>
            <a:pPr marL="0" indent="457200">
              <a:lnSpc>
                <a:spcPct val="100000"/>
              </a:lnSpc>
              <a:spcBef>
                <a:spcPts val="0"/>
              </a:spcBef>
              <a:buFont typeface="Arial" panose="020B0604020202020204" pitchFamily="34" charset="0"/>
              <a:buNone/>
            </a:pPr>
            <a:endParaRPr lang="en-US" sz="2400" b="1" dirty="0" smtClean="0">
              <a:solidFill>
                <a:srgbClr val="00FFFF"/>
              </a:solidFill>
              <a:latin typeface="Footlight MT Light" panose="0204060206030A020304" pitchFamily="18" charset="0"/>
            </a:endParaRPr>
          </a:p>
          <a:p>
            <a:pPr marL="0" indent="457200">
              <a:lnSpc>
                <a:spcPct val="100000"/>
              </a:lnSpc>
              <a:spcBef>
                <a:spcPts val="0"/>
              </a:spcBef>
              <a:buFont typeface="Arial" panose="020B0604020202020204" pitchFamily="34" charset="0"/>
              <a:buNone/>
              <a:tabLst>
                <a:tab pos="10744200" algn="r"/>
              </a:tabLst>
            </a:pPr>
            <a:r>
              <a:rPr lang="en-US" sz="3200" b="1" dirty="0" smtClean="0">
                <a:solidFill>
                  <a:srgbClr val="00FFFF"/>
                </a:solidFill>
                <a:latin typeface="Footlight MT Light" panose="0204060206030A020304" pitchFamily="18" charset="0"/>
              </a:rPr>
              <a:t>I am so troubled that I cannot speak.</a:t>
            </a:r>
          </a:p>
          <a:p>
            <a:pPr marL="0" indent="457200">
              <a:lnSpc>
                <a:spcPct val="100000"/>
              </a:lnSpc>
              <a:spcBef>
                <a:spcPts val="0"/>
              </a:spcBef>
              <a:buFont typeface="Arial" panose="020B0604020202020204" pitchFamily="34" charset="0"/>
              <a:buNone/>
              <a:tabLst>
                <a:tab pos="10744200" algn="r"/>
              </a:tabLst>
            </a:pPr>
            <a:r>
              <a:rPr lang="en-US" sz="3200" b="1" dirty="0" smtClean="0">
                <a:solidFill>
                  <a:srgbClr val="00FFFF"/>
                </a:solidFill>
                <a:latin typeface="Footlight MT Light" panose="0204060206030A020304" pitchFamily="18" charset="0"/>
              </a:rPr>
              <a:t>	</a:t>
            </a:r>
            <a:r>
              <a:rPr lang="en-US" sz="2400" b="1" dirty="0" smtClean="0">
                <a:solidFill>
                  <a:srgbClr val="00FFFF"/>
                </a:solidFill>
                <a:latin typeface="Footlight MT Light" panose="0204060206030A020304" pitchFamily="18" charset="0"/>
              </a:rPr>
              <a:t>(Psalm 77:4)</a:t>
            </a:r>
          </a:p>
          <a:p>
            <a:pPr marL="0" indent="457200">
              <a:lnSpc>
                <a:spcPct val="100000"/>
              </a:lnSpc>
              <a:spcBef>
                <a:spcPts val="0"/>
              </a:spcBef>
              <a:buFont typeface="Arial" panose="020B0604020202020204" pitchFamily="34" charset="0"/>
              <a:buNone/>
            </a:pPr>
            <a:endParaRPr lang="en-US" sz="2400" b="1" dirty="0" smtClean="0">
              <a:solidFill>
                <a:srgbClr val="00FFFF"/>
              </a:solidFill>
              <a:latin typeface="Footlight MT Light" panose="0204060206030A020304" pitchFamily="18" charset="0"/>
            </a:endParaRPr>
          </a:p>
          <a:p>
            <a:pPr marL="0" indent="457200">
              <a:lnSpc>
                <a:spcPct val="100000"/>
              </a:lnSpc>
              <a:spcBef>
                <a:spcPts val="0"/>
              </a:spcBef>
              <a:buFont typeface="Arial" panose="020B0604020202020204" pitchFamily="34" charset="0"/>
              <a:buNone/>
            </a:pPr>
            <a:endParaRPr lang="en-US" sz="2400" b="1" dirty="0">
              <a:solidFill>
                <a:srgbClr val="00FFFF"/>
              </a:solidFill>
              <a:latin typeface="Footlight MT Light" panose="0204060206030A020304" pitchFamily="18" charset="0"/>
            </a:endParaRPr>
          </a:p>
        </p:txBody>
      </p:sp>
    </p:spTree>
    <p:extLst>
      <p:ext uri="{BB962C8B-B14F-4D97-AF65-F5344CB8AC3E}">
        <p14:creationId xmlns:p14="http://schemas.microsoft.com/office/powerpoint/2010/main" val="2756039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spc="-200" dirty="0">
                <a:ln w="28575">
                  <a:solidFill>
                    <a:schemeClr val="tx1"/>
                  </a:solidFill>
                </a:ln>
                <a:solidFill>
                  <a:srgbClr val="FFFF00"/>
                </a:solidFill>
                <a:latin typeface="Franklin Gothic Heavy" panose="020B0903020102020204" pitchFamily="34" charset="0"/>
              </a:rPr>
              <a:t>DEPRESSION HAPPENS</a:t>
            </a:r>
          </a:p>
        </p:txBody>
      </p:sp>
      <p:sp>
        <p:nvSpPr>
          <p:cNvPr id="3" name="Content Placeholder 2"/>
          <p:cNvSpPr>
            <a:spLocks noGrp="1"/>
          </p:cNvSpPr>
          <p:nvPr>
            <p:ph idx="1"/>
          </p:nvPr>
        </p:nvSpPr>
        <p:spPr>
          <a:xfrm>
            <a:off x="567267" y="1185334"/>
            <a:ext cx="6452658" cy="4991629"/>
          </a:xfrm>
        </p:spPr>
        <p:txBody>
          <a:bodyPr vert="horz" lIns="91440" tIns="45720" rIns="91440" bIns="45720" numCol="1" spcCol="182880" rtlCol="0">
            <a:noAutofit/>
          </a:bodyPr>
          <a:lstStyle/>
          <a:p>
            <a:pPr marL="0" indent="457200">
              <a:lnSpc>
                <a:spcPct val="100000"/>
              </a:lnSpc>
              <a:spcBef>
                <a:spcPts val="0"/>
              </a:spcBef>
              <a:buNone/>
              <a:tabLst>
                <a:tab pos="10744200" algn="r"/>
              </a:tabLst>
            </a:pPr>
            <a:r>
              <a:rPr lang="en-US" sz="3200" b="1" dirty="0" smtClean="0">
                <a:solidFill>
                  <a:srgbClr val="00FFFF"/>
                </a:solidFill>
                <a:latin typeface="Footlight MT Light" panose="0204060206030A020304" pitchFamily="18" charset="0"/>
              </a:rPr>
              <a:t>Count </a:t>
            </a:r>
            <a:r>
              <a:rPr lang="en-US" sz="3200" b="1" dirty="0">
                <a:solidFill>
                  <a:srgbClr val="00FFFF"/>
                </a:solidFill>
                <a:latin typeface="Footlight MT Light" panose="0204060206030A020304" pitchFamily="18" charset="0"/>
              </a:rPr>
              <a:t>it all joy, my brothers, when you meet trials of various </a:t>
            </a:r>
            <a:r>
              <a:rPr lang="en-US" sz="3200" b="1" dirty="0" smtClean="0">
                <a:solidFill>
                  <a:srgbClr val="00FFFF"/>
                </a:solidFill>
                <a:latin typeface="Footlight MT Light" panose="0204060206030A020304" pitchFamily="18" charset="0"/>
              </a:rPr>
              <a:t>kinds.</a:t>
            </a:r>
          </a:p>
          <a:p>
            <a:pPr marL="0" indent="457200">
              <a:lnSpc>
                <a:spcPct val="100000"/>
              </a:lnSpc>
              <a:spcBef>
                <a:spcPts val="0"/>
              </a:spcBef>
              <a:buNone/>
              <a:tabLst>
                <a:tab pos="10744200" algn="r"/>
              </a:tabLst>
            </a:pPr>
            <a:r>
              <a:rPr lang="en-US" sz="3200" b="1" dirty="0">
                <a:solidFill>
                  <a:srgbClr val="00FFFF"/>
                </a:solidFill>
                <a:latin typeface="Footlight MT Light" panose="0204060206030A020304" pitchFamily="18" charset="0"/>
              </a:rPr>
              <a:t>	</a:t>
            </a:r>
            <a:r>
              <a:rPr lang="en-US" sz="2400" b="1" dirty="0" smtClean="0">
                <a:solidFill>
                  <a:srgbClr val="00FFFF"/>
                </a:solidFill>
                <a:latin typeface="Footlight MT Light" panose="0204060206030A020304" pitchFamily="18" charset="0"/>
              </a:rPr>
              <a:t>(James 1:2)</a:t>
            </a:r>
          </a:p>
          <a:p>
            <a:pPr marL="0" indent="457200">
              <a:lnSpc>
                <a:spcPct val="100000"/>
              </a:lnSpc>
              <a:spcBef>
                <a:spcPts val="0"/>
              </a:spcBef>
              <a:buNone/>
            </a:pPr>
            <a:endParaRPr lang="en-US" sz="2400" b="1" dirty="0" smtClean="0">
              <a:solidFill>
                <a:srgbClr val="00FFFF"/>
              </a:solidFill>
              <a:latin typeface="Footlight MT Light" panose="0204060206030A020304" pitchFamily="18" charset="0"/>
            </a:endParaRPr>
          </a:p>
          <a:p>
            <a:pPr marL="0" indent="461963">
              <a:lnSpc>
                <a:spcPct val="100000"/>
              </a:lnSpc>
              <a:spcBef>
                <a:spcPts val="0"/>
              </a:spcBef>
              <a:buNone/>
              <a:tabLst>
                <a:tab pos="10744200" algn="r"/>
              </a:tabLst>
            </a:pPr>
            <a:r>
              <a:rPr lang="en-US" sz="3200" b="1" dirty="0" smtClean="0">
                <a:solidFill>
                  <a:srgbClr val="00FFFF"/>
                </a:solidFill>
                <a:latin typeface="Footlight MT Light" panose="0204060206030A020304" pitchFamily="18" charset="0"/>
              </a:rPr>
              <a:t>In </a:t>
            </a:r>
            <a:r>
              <a:rPr lang="en-US" sz="3200" b="1" dirty="0">
                <a:solidFill>
                  <a:srgbClr val="00FFFF"/>
                </a:solidFill>
                <a:latin typeface="Footlight MT Light" panose="0204060206030A020304" pitchFamily="18" charset="0"/>
              </a:rPr>
              <a:t>the world you will have tribulation. But take heart; I have overcome the world. </a:t>
            </a:r>
            <a:r>
              <a:rPr lang="en-US" sz="3200" b="1" dirty="0" smtClean="0">
                <a:solidFill>
                  <a:srgbClr val="00FFFF"/>
                </a:solidFill>
                <a:latin typeface="Footlight MT Light" panose="0204060206030A020304" pitchFamily="18" charset="0"/>
              </a:rPr>
              <a:t>	</a:t>
            </a:r>
            <a:r>
              <a:rPr lang="en-US" sz="2400" b="1" dirty="0" smtClean="0">
                <a:solidFill>
                  <a:srgbClr val="00FFFF"/>
                </a:solidFill>
                <a:latin typeface="Footlight MT Light" panose="0204060206030A020304" pitchFamily="18" charset="0"/>
              </a:rPr>
              <a:t>(</a:t>
            </a:r>
            <a:r>
              <a:rPr lang="en-US" sz="2400" b="1" dirty="0">
                <a:solidFill>
                  <a:srgbClr val="00FFFF"/>
                </a:solidFill>
                <a:latin typeface="Footlight MT Light" panose="0204060206030A020304" pitchFamily="18" charset="0"/>
              </a:rPr>
              <a:t>John 16:33)</a:t>
            </a:r>
          </a:p>
          <a:p>
            <a:pPr marL="0" indent="457200">
              <a:lnSpc>
                <a:spcPct val="100000"/>
              </a:lnSpc>
              <a:spcBef>
                <a:spcPts val="0"/>
              </a:spcBef>
              <a:buNone/>
            </a:pPr>
            <a:endParaRPr lang="en-US" sz="2400" b="1" dirty="0">
              <a:solidFill>
                <a:srgbClr val="00FFFF"/>
              </a:solidFill>
              <a:latin typeface="Footlight MT Light" panose="0204060206030A020304" pitchFamily="18" charset="0"/>
            </a:endParaRPr>
          </a:p>
        </p:txBody>
      </p:sp>
      <p:sp>
        <p:nvSpPr>
          <p:cNvPr id="4" name="Content Placeholder 2"/>
          <p:cNvSpPr txBox="1">
            <a:spLocks/>
          </p:cNvSpPr>
          <p:nvPr/>
        </p:nvSpPr>
        <p:spPr>
          <a:xfrm>
            <a:off x="567268" y="1185335"/>
            <a:ext cx="6452658" cy="4992624"/>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nSpc>
                <a:spcPct val="100000"/>
              </a:lnSpc>
              <a:spcBef>
                <a:spcPts val="0"/>
              </a:spcBef>
              <a:buFont typeface="Arial" panose="020B0604020202020204" pitchFamily="34" charset="0"/>
              <a:buNone/>
              <a:tabLst>
                <a:tab pos="10744200" algn="r"/>
              </a:tabLst>
            </a:pPr>
            <a:r>
              <a:rPr lang="en-US" sz="3200" b="1" dirty="0" smtClean="0">
                <a:solidFill>
                  <a:srgbClr val="00FFFF"/>
                </a:solidFill>
                <a:latin typeface="Footlight MT Light" panose="0204060206030A020304" pitchFamily="18" charset="0"/>
              </a:rPr>
              <a:t>Count it all joy, my brothers, </a:t>
            </a:r>
            <a:r>
              <a:rPr lang="en-US" sz="3200" b="1" dirty="0" smtClean="0">
                <a:solidFill>
                  <a:srgbClr val="FFFF00"/>
                </a:solidFill>
                <a:latin typeface="Footlight MT Light" panose="0204060206030A020304" pitchFamily="18" charset="0"/>
              </a:rPr>
              <a:t>when</a:t>
            </a:r>
            <a:r>
              <a:rPr lang="en-US" sz="3200" b="1" dirty="0" smtClean="0">
                <a:solidFill>
                  <a:srgbClr val="00FFFF"/>
                </a:solidFill>
                <a:latin typeface="Footlight MT Light" panose="0204060206030A020304" pitchFamily="18" charset="0"/>
              </a:rPr>
              <a:t> you meet trials of various kinds.</a:t>
            </a:r>
          </a:p>
          <a:p>
            <a:pPr marL="0" indent="457200">
              <a:lnSpc>
                <a:spcPct val="100000"/>
              </a:lnSpc>
              <a:spcBef>
                <a:spcPts val="0"/>
              </a:spcBef>
              <a:buFont typeface="Arial" panose="020B0604020202020204" pitchFamily="34" charset="0"/>
              <a:buNone/>
              <a:tabLst>
                <a:tab pos="10744200" algn="r"/>
              </a:tabLst>
            </a:pPr>
            <a:r>
              <a:rPr lang="en-US" sz="3200" b="1" dirty="0" smtClean="0">
                <a:solidFill>
                  <a:srgbClr val="00FFFF"/>
                </a:solidFill>
                <a:latin typeface="Footlight MT Light" panose="0204060206030A020304" pitchFamily="18" charset="0"/>
              </a:rPr>
              <a:t>	</a:t>
            </a:r>
            <a:r>
              <a:rPr lang="en-US" sz="2400" b="1" dirty="0" smtClean="0">
                <a:solidFill>
                  <a:srgbClr val="00FFFF"/>
                </a:solidFill>
                <a:latin typeface="Footlight MT Light" panose="0204060206030A020304" pitchFamily="18" charset="0"/>
              </a:rPr>
              <a:t>(James 1:2)</a:t>
            </a:r>
          </a:p>
          <a:p>
            <a:pPr marL="0" indent="457200">
              <a:lnSpc>
                <a:spcPct val="100000"/>
              </a:lnSpc>
              <a:spcBef>
                <a:spcPts val="0"/>
              </a:spcBef>
              <a:buFont typeface="Arial" panose="020B0604020202020204" pitchFamily="34" charset="0"/>
              <a:buNone/>
            </a:pPr>
            <a:endParaRPr lang="en-US" sz="2400" b="1" dirty="0" smtClean="0">
              <a:solidFill>
                <a:srgbClr val="00FFFF"/>
              </a:solidFill>
              <a:latin typeface="Footlight MT Light" panose="0204060206030A020304" pitchFamily="18" charset="0"/>
            </a:endParaRPr>
          </a:p>
          <a:p>
            <a:pPr marL="0" indent="461963">
              <a:lnSpc>
                <a:spcPct val="100000"/>
              </a:lnSpc>
              <a:spcBef>
                <a:spcPts val="0"/>
              </a:spcBef>
              <a:buFont typeface="Arial" panose="020B0604020202020204" pitchFamily="34" charset="0"/>
              <a:buNone/>
              <a:tabLst>
                <a:tab pos="10744200" algn="r"/>
              </a:tabLst>
            </a:pPr>
            <a:r>
              <a:rPr lang="en-US" sz="3200" b="1" dirty="0" smtClean="0">
                <a:solidFill>
                  <a:srgbClr val="00FFFF"/>
                </a:solidFill>
                <a:latin typeface="Footlight MT Light" panose="0204060206030A020304" pitchFamily="18" charset="0"/>
              </a:rPr>
              <a:t>In the world you </a:t>
            </a:r>
            <a:r>
              <a:rPr lang="en-US" sz="3200" b="1" dirty="0" smtClean="0">
                <a:solidFill>
                  <a:srgbClr val="FFFF00"/>
                </a:solidFill>
                <a:latin typeface="Footlight MT Light" panose="0204060206030A020304" pitchFamily="18" charset="0"/>
              </a:rPr>
              <a:t>will</a:t>
            </a:r>
            <a:r>
              <a:rPr lang="en-US" sz="3200" b="1" dirty="0" smtClean="0">
                <a:solidFill>
                  <a:srgbClr val="00FFFF"/>
                </a:solidFill>
                <a:latin typeface="Footlight MT Light" panose="0204060206030A020304" pitchFamily="18" charset="0"/>
              </a:rPr>
              <a:t> have tribulation. But take heart; I have overcome the world. 	</a:t>
            </a:r>
            <a:r>
              <a:rPr lang="en-US" sz="2400" b="1" dirty="0" smtClean="0">
                <a:solidFill>
                  <a:srgbClr val="00FFFF"/>
                </a:solidFill>
                <a:latin typeface="Footlight MT Light" panose="0204060206030A020304" pitchFamily="18" charset="0"/>
              </a:rPr>
              <a:t>(John 16:33)</a:t>
            </a:r>
          </a:p>
          <a:p>
            <a:pPr marL="0" indent="457200">
              <a:lnSpc>
                <a:spcPct val="100000"/>
              </a:lnSpc>
              <a:spcBef>
                <a:spcPts val="0"/>
              </a:spcBef>
              <a:buFont typeface="Arial" panose="020B0604020202020204" pitchFamily="34" charset="0"/>
              <a:buNone/>
            </a:pPr>
            <a:endParaRPr lang="en-US" sz="2400" b="1" dirty="0" smtClean="0">
              <a:solidFill>
                <a:srgbClr val="00FFFF"/>
              </a:solidFill>
              <a:latin typeface="Footlight MT Light" panose="0204060206030A020304" pitchFamily="18" charset="0"/>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203" t="2875" r="1895" b="4576"/>
          <a:stretch/>
        </p:blipFill>
        <p:spPr>
          <a:xfrm>
            <a:off x="7806545" y="-1"/>
            <a:ext cx="4385456" cy="4276725"/>
          </a:xfrm>
          <a:prstGeom prst="rect">
            <a:avLst/>
          </a:prstGeom>
        </p:spPr>
      </p:pic>
      <p:sp>
        <p:nvSpPr>
          <p:cNvPr id="6" name="Content Placeholder 2"/>
          <p:cNvSpPr txBox="1">
            <a:spLocks/>
          </p:cNvSpPr>
          <p:nvPr/>
        </p:nvSpPr>
        <p:spPr>
          <a:xfrm>
            <a:off x="567267" y="4810125"/>
            <a:ext cx="11032066" cy="1709738"/>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nSpc>
                <a:spcPct val="100000"/>
              </a:lnSpc>
              <a:spcBef>
                <a:spcPts val="0"/>
              </a:spcBef>
              <a:buNone/>
            </a:pPr>
            <a:r>
              <a:rPr lang="en-US" sz="3200" b="1" dirty="0">
                <a:solidFill>
                  <a:srgbClr val="00FFFF"/>
                </a:solidFill>
                <a:latin typeface="Footlight MT Light" panose="0204060206030A020304" pitchFamily="18" charset="0"/>
              </a:rPr>
              <a:t>Sorrow is better than laughter, for by sadness of face the heart is made glad. The heart of the wise is in the house of mourning, but the heart of fools is in the house of </a:t>
            </a:r>
            <a:r>
              <a:rPr lang="en-US" sz="3200" b="1" dirty="0" smtClean="0">
                <a:solidFill>
                  <a:srgbClr val="00FFFF"/>
                </a:solidFill>
                <a:latin typeface="Footlight MT Light" panose="0204060206030A020304" pitchFamily="18" charset="0"/>
              </a:rPr>
              <a:t>mirth.	</a:t>
            </a:r>
            <a:r>
              <a:rPr lang="en-US" sz="2400" b="1" dirty="0" smtClean="0">
                <a:solidFill>
                  <a:srgbClr val="00FFFF"/>
                </a:solidFill>
                <a:latin typeface="Footlight MT Light" panose="0204060206030A020304" pitchFamily="18" charset="0"/>
              </a:rPr>
              <a:t>(Ecclesiastes 7:3-4)</a:t>
            </a:r>
            <a:endParaRPr lang="en-US" sz="3200" b="1" dirty="0">
              <a:solidFill>
                <a:srgbClr val="00FFFF"/>
              </a:solidFill>
              <a:latin typeface="Footlight MT Light" panose="0204060206030A020304" pitchFamily="18" charset="0"/>
            </a:endParaRPr>
          </a:p>
          <a:p>
            <a:pPr marL="0" indent="457200">
              <a:lnSpc>
                <a:spcPct val="100000"/>
              </a:lnSpc>
              <a:spcBef>
                <a:spcPts val="0"/>
              </a:spcBef>
              <a:buNone/>
            </a:pPr>
            <a:endParaRPr lang="en-US" sz="3200" b="1" dirty="0">
              <a:solidFill>
                <a:srgbClr val="00FFFF"/>
              </a:solidFill>
              <a:latin typeface="Footlight MT Light" panose="0204060206030A020304" pitchFamily="18" charset="0"/>
            </a:endParaRPr>
          </a:p>
        </p:txBody>
      </p:sp>
    </p:spTree>
    <p:extLst>
      <p:ext uri="{BB962C8B-B14F-4D97-AF65-F5344CB8AC3E}">
        <p14:creationId xmlns:p14="http://schemas.microsoft.com/office/powerpoint/2010/main" val="2071417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spc="-200" dirty="0">
                <a:ln w="28575">
                  <a:solidFill>
                    <a:schemeClr val="tx1"/>
                  </a:solidFill>
                </a:ln>
                <a:solidFill>
                  <a:srgbClr val="FFFF00"/>
                </a:solidFill>
                <a:latin typeface="Franklin Gothic Heavy" panose="020B0903020102020204" pitchFamily="34" charset="0"/>
              </a:rPr>
              <a:t>DEPRESSION SOURCES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3281" r="10046"/>
          <a:stretch/>
        </p:blipFill>
        <p:spPr>
          <a:xfrm>
            <a:off x="4456642" y="1278467"/>
            <a:ext cx="2883958" cy="5240866"/>
          </a:xfrm>
          <a:prstGeom prst="rect">
            <a:avLst/>
          </a:prstGeom>
        </p:spPr>
      </p:pic>
    </p:spTree>
    <p:extLst>
      <p:ext uri="{BB962C8B-B14F-4D97-AF65-F5344CB8AC3E}">
        <p14:creationId xmlns:p14="http://schemas.microsoft.com/office/powerpoint/2010/main" val="16537066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567267" y="5486399"/>
            <a:ext cx="11032066" cy="1157591"/>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nSpc>
                <a:spcPct val="100000"/>
              </a:lnSpc>
              <a:spcBef>
                <a:spcPts val="0"/>
              </a:spcBef>
              <a:buFont typeface="Arial" panose="020B0604020202020204" pitchFamily="34" charset="0"/>
              <a:buNone/>
              <a:tabLst>
                <a:tab pos="10744200" algn="r"/>
              </a:tabLst>
            </a:pPr>
            <a:r>
              <a:rPr lang="en-US" sz="3200" b="1" dirty="0" smtClean="0">
                <a:solidFill>
                  <a:srgbClr val="00FFFF"/>
                </a:solidFill>
                <a:latin typeface="Footlight MT Light" panose="0204060206030A020304" pitchFamily="18" charset="0"/>
              </a:rPr>
              <a:t>Weeping may tarry for the night, </a:t>
            </a:r>
            <a:r>
              <a:rPr lang="en-US" sz="3200" b="1" dirty="0">
                <a:solidFill>
                  <a:srgbClr val="00FFFF"/>
                </a:solidFill>
                <a:latin typeface="Footlight MT Light" panose="0204060206030A020304" pitchFamily="18" charset="0"/>
              </a:rPr>
              <a:t>but joy comes </a:t>
            </a:r>
            <a:r>
              <a:rPr lang="en-US" sz="3200" b="1" dirty="0" smtClean="0">
                <a:solidFill>
                  <a:srgbClr val="00FFFF"/>
                </a:solidFill>
                <a:latin typeface="Footlight MT Light" panose="0204060206030A020304" pitchFamily="18" charset="0"/>
              </a:rPr>
              <a:t>with the morning.	</a:t>
            </a:r>
            <a:r>
              <a:rPr lang="en-US" sz="2400" b="1" dirty="0" smtClean="0">
                <a:solidFill>
                  <a:srgbClr val="00FFFF"/>
                </a:solidFill>
                <a:latin typeface="Footlight MT Light" panose="0204060206030A020304" pitchFamily="18" charset="0"/>
              </a:rPr>
              <a:t>(Psalm 30:5)</a:t>
            </a:r>
          </a:p>
          <a:p>
            <a:pPr marL="0" indent="457200">
              <a:lnSpc>
                <a:spcPct val="100000"/>
              </a:lnSpc>
              <a:spcBef>
                <a:spcPts val="0"/>
              </a:spcBef>
              <a:buFont typeface="Arial" panose="020B0604020202020204" pitchFamily="34" charset="0"/>
              <a:buNone/>
              <a:tabLst>
                <a:tab pos="10744200" algn="r"/>
              </a:tabLst>
            </a:pPr>
            <a:endParaRPr lang="en-US" sz="2400" b="1" dirty="0" smtClean="0">
              <a:solidFill>
                <a:srgbClr val="00FFFF"/>
              </a:solidFill>
              <a:latin typeface="Footlight MT Light" panose="0204060206030A020304" pitchFamily="18" charset="0"/>
            </a:endParaRPr>
          </a:p>
        </p:txBody>
      </p:sp>
      <p:sp>
        <p:nvSpPr>
          <p:cNvPr id="9" name="Content Placeholder 2"/>
          <p:cNvSpPr txBox="1">
            <a:spLocks/>
          </p:cNvSpPr>
          <p:nvPr/>
        </p:nvSpPr>
        <p:spPr>
          <a:xfrm>
            <a:off x="567267" y="5483867"/>
            <a:ext cx="11032066" cy="1157591"/>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nSpc>
                <a:spcPct val="100000"/>
              </a:lnSpc>
              <a:spcBef>
                <a:spcPts val="0"/>
              </a:spcBef>
              <a:buFont typeface="Arial" panose="020B0604020202020204" pitchFamily="34" charset="0"/>
              <a:buNone/>
              <a:tabLst>
                <a:tab pos="10744200" algn="r"/>
              </a:tabLst>
            </a:pPr>
            <a:r>
              <a:rPr lang="en-US" sz="3200" b="1" dirty="0" smtClean="0">
                <a:solidFill>
                  <a:srgbClr val="00FFFF"/>
                </a:solidFill>
                <a:latin typeface="Footlight MT Light" panose="0204060206030A020304" pitchFamily="18" charset="0"/>
              </a:rPr>
              <a:t>Weeping may tarry for the night, but </a:t>
            </a:r>
            <a:r>
              <a:rPr lang="en-US" sz="3200" b="1" dirty="0" smtClean="0">
                <a:solidFill>
                  <a:srgbClr val="FFFF00"/>
                </a:solidFill>
                <a:latin typeface="Footlight MT Light" panose="0204060206030A020304" pitchFamily="18" charset="0"/>
              </a:rPr>
              <a:t>joy</a:t>
            </a:r>
            <a:r>
              <a:rPr lang="en-US" sz="3200" b="1" dirty="0" smtClean="0">
                <a:solidFill>
                  <a:srgbClr val="00FFFF"/>
                </a:solidFill>
                <a:latin typeface="Footlight MT Light" panose="0204060206030A020304" pitchFamily="18" charset="0"/>
              </a:rPr>
              <a:t> comes with the morning.	</a:t>
            </a:r>
            <a:r>
              <a:rPr lang="en-US" sz="2400" b="1" dirty="0" smtClean="0">
                <a:solidFill>
                  <a:srgbClr val="00FFFF"/>
                </a:solidFill>
                <a:latin typeface="Footlight MT Light" panose="0204060206030A020304" pitchFamily="18" charset="0"/>
              </a:rPr>
              <a:t>(Psalm 30:5)</a:t>
            </a:r>
          </a:p>
          <a:p>
            <a:pPr marL="0" indent="457200">
              <a:lnSpc>
                <a:spcPct val="100000"/>
              </a:lnSpc>
              <a:spcBef>
                <a:spcPts val="0"/>
              </a:spcBef>
              <a:buFont typeface="Arial" panose="020B0604020202020204" pitchFamily="34" charset="0"/>
              <a:buNone/>
              <a:tabLst>
                <a:tab pos="10744200" algn="r"/>
              </a:tabLst>
            </a:pPr>
            <a:endParaRPr lang="en-US" sz="2400" b="1" dirty="0" smtClean="0">
              <a:solidFill>
                <a:srgbClr val="00FFFF"/>
              </a:solidFill>
              <a:latin typeface="Footlight MT Light" panose="0204060206030A020304" pitchFamily="18" charset="0"/>
            </a:endParaRPr>
          </a:p>
        </p:txBody>
      </p:sp>
      <p:sp>
        <p:nvSpPr>
          <p:cNvPr id="2" name="Title 1"/>
          <p:cNvSpPr>
            <a:spLocks noGrp="1"/>
          </p:cNvSpPr>
          <p:nvPr>
            <p:ph type="title"/>
          </p:nvPr>
        </p:nvSpPr>
        <p:spPr>
          <a:xfrm>
            <a:off x="567268" y="270934"/>
            <a:ext cx="11032066" cy="914400"/>
          </a:xfrm>
        </p:spPr>
        <p:txBody>
          <a:bodyPr>
            <a:normAutofit/>
          </a:bodyPr>
          <a:lstStyle/>
          <a:p>
            <a:r>
              <a:rPr lang="en-US" sz="5400" spc="-200" dirty="0" smtClean="0">
                <a:ln w="28575">
                  <a:solidFill>
                    <a:schemeClr val="tx1"/>
                  </a:solidFill>
                </a:ln>
                <a:solidFill>
                  <a:srgbClr val="FFFF00"/>
                </a:solidFill>
                <a:latin typeface="Franklin Gothic Heavy" panose="020B0903020102020204" pitchFamily="34" charset="0"/>
              </a:rPr>
              <a:t>GOD’S PROMISES</a:t>
            </a:r>
            <a:endParaRPr lang="en-US" sz="5400" spc="-200" dirty="0">
              <a:ln w="28575">
                <a:solidFill>
                  <a:schemeClr val="tx1"/>
                </a:solidFill>
              </a:ln>
              <a:solidFill>
                <a:srgbClr val="FFFF00"/>
              </a:solidFill>
              <a:latin typeface="Franklin Gothic Heavy" panose="020B0903020102020204" pitchFamily="34" charset="0"/>
            </a:endParaRPr>
          </a:p>
        </p:txBody>
      </p:sp>
      <p:sp>
        <p:nvSpPr>
          <p:cNvPr id="3" name="Content Placeholder 2"/>
          <p:cNvSpPr>
            <a:spLocks noGrp="1"/>
          </p:cNvSpPr>
          <p:nvPr>
            <p:ph idx="1"/>
          </p:nvPr>
        </p:nvSpPr>
        <p:spPr>
          <a:xfrm>
            <a:off x="567268" y="1185334"/>
            <a:ext cx="6854936" cy="4991629"/>
          </a:xfrm>
        </p:spPr>
        <p:txBody>
          <a:bodyPr vert="horz" lIns="91440" tIns="45720" rIns="91440" bIns="45720" numCol="1" spcCol="182880" rtlCol="0">
            <a:noAutofit/>
          </a:bodyPr>
          <a:lstStyle/>
          <a:p>
            <a:pPr marL="0" indent="457200">
              <a:spcBef>
                <a:spcPts val="0"/>
              </a:spcBef>
              <a:buNone/>
              <a:tabLst>
                <a:tab pos="10744200" algn="r"/>
              </a:tabLst>
            </a:pPr>
            <a:r>
              <a:rPr lang="en-US" sz="3200" b="1" dirty="0" smtClean="0">
                <a:solidFill>
                  <a:srgbClr val="00FFFF"/>
                </a:solidFill>
                <a:latin typeface="Footlight MT Light" panose="0204060206030A020304" pitchFamily="18" charset="0"/>
              </a:rPr>
              <a:t>The </a:t>
            </a:r>
            <a:r>
              <a:rPr lang="en-US" sz="3200" b="1" dirty="0">
                <a:solidFill>
                  <a:srgbClr val="00FFFF"/>
                </a:solidFill>
                <a:latin typeface="Footlight MT Light" panose="0204060206030A020304" pitchFamily="18" charset="0"/>
              </a:rPr>
              <a:t>Lord is near to the </a:t>
            </a:r>
            <a:r>
              <a:rPr lang="en-US" sz="3200" b="1" dirty="0" smtClean="0">
                <a:solidFill>
                  <a:srgbClr val="00FFFF"/>
                </a:solidFill>
                <a:latin typeface="Footlight MT Light" panose="0204060206030A020304" pitchFamily="18" charset="0"/>
              </a:rPr>
              <a:t>broken-hearted </a:t>
            </a:r>
            <a:r>
              <a:rPr lang="en-US" sz="3200" b="1" dirty="0">
                <a:solidFill>
                  <a:srgbClr val="00FFFF"/>
                </a:solidFill>
                <a:latin typeface="Footlight MT Light" panose="0204060206030A020304" pitchFamily="18" charset="0"/>
              </a:rPr>
              <a:t>and saves the crushed in spirit</a:t>
            </a:r>
            <a:r>
              <a:rPr lang="en-US" sz="3200" b="1" dirty="0" smtClean="0">
                <a:solidFill>
                  <a:srgbClr val="00FFFF"/>
                </a:solidFill>
                <a:latin typeface="Footlight MT Light" panose="0204060206030A020304" pitchFamily="18" charset="0"/>
              </a:rPr>
              <a:t>.	(</a:t>
            </a:r>
            <a:r>
              <a:rPr lang="en-US" sz="2400" b="1" dirty="0" smtClean="0">
                <a:solidFill>
                  <a:srgbClr val="00FFFF"/>
                </a:solidFill>
                <a:latin typeface="Footlight MT Light" panose="0204060206030A020304" pitchFamily="18" charset="0"/>
              </a:rPr>
              <a:t>Psalm 34:18)</a:t>
            </a:r>
            <a:endParaRPr lang="en-US" sz="2400" b="1" dirty="0">
              <a:solidFill>
                <a:srgbClr val="00FFFF"/>
              </a:solidFill>
              <a:latin typeface="Footlight MT Light" panose="0204060206030A020304" pitchFamily="18" charset="0"/>
            </a:endParaRPr>
          </a:p>
          <a:p>
            <a:pPr marL="0" indent="457200">
              <a:spcBef>
                <a:spcPts val="0"/>
              </a:spcBef>
              <a:buNone/>
            </a:pPr>
            <a:endParaRPr lang="en-US" sz="2400" b="1" dirty="0" smtClean="0">
              <a:solidFill>
                <a:srgbClr val="00FFFF"/>
              </a:solidFill>
              <a:latin typeface="Footlight MT Light" panose="0204060206030A020304" pitchFamily="18" charset="0"/>
            </a:endParaRPr>
          </a:p>
          <a:p>
            <a:pPr marL="0" indent="457200">
              <a:spcBef>
                <a:spcPts val="0"/>
              </a:spcBef>
              <a:buNone/>
              <a:tabLst>
                <a:tab pos="8115300" algn="r"/>
              </a:tabLst>
            </a:pPr>
            <a:r>
              <a:rPr lang="en-US" sz="3200" b="1" dirty="0">
                <a:solidFill>
                  <a:srgbClr val="00FFFF"/>
                </a:solidFill>
                <a:latin typeface="Footlight MT Light" panose="0204060206030A020304" pitchFamily="18" charset="0"/>
              </a:rPr>
              <a:t>He heals the brokenhearted and binds up their wounds</a:t>
            </a:r>
            <a:r>
              <a:rPr lang="en-US" sz="3200" b="1" dirty="0" smtClean="0">
                <a:solidFill>
                  <a:srgbClr val="00FFFF"/>
                </a:solidFill>
                <a:latin typeface="Footlight MT Light" panose="0204060206030A020304" pitchFamily="18" charset="0"/>
              </a:rPr>
              <a:t>.</a:t>
            </a:r>
            <a:r>
              <a:rPr lang="en-US" sz="2400" b="1" dirty="0" smtClean="0">
                <a:solidFill>
                  <a:srgbClr val="00FFFF"/>
                </a:solidFill>
                <a:latin typeface="Footlight MT Light" panose="0204060206030A020304" pitchFamily="18" charset="0"/>
              </a:rPr>
              <a:t>	(Psalm 147:3)</a:t>
            </a:r>
          </a:p>
          <a:p>
            <a:pPr marL="0" indent="457200">
              <a:spcBef>
                <a:spcPts val="0"/>
              </a:spcBef>
              <a:buNone/>
              <a:tabLst>
                <a:tab pos="8115300" algn="r"/>
              </a:tabLst>
            </a:pPr>
            <a:endParaRPr lang="en-US" sz="2400" b="1" dirty="0">
              <a:solidFill>
                <a:srgbClr val="00FFFF"/>
              </a:solidFill>
              <a:latin typeface="Footlight MT Light" panose="0204060206030A020304" pitchFamily="18" charset="0"/>
            </a:endParaRPr>
          </a:p>
          <a:p>
            <a:pPr marL="0" indent="457200">
              <a:spcBef>
                <a:spcPts val="0"/>
              </a:spcBef>
              <a:buNone/>
              <a:tabLst>
                <a:tab pos="6858000" algn="r"/>
                <a:tab pos="8115300" algn="r"/>
              </a:tabLst>
            </a:pPr>
            <a:r>
              <a:rPr lang="en-US" sz="3200" b="1" dirty="0">
                <a:solidFill>
                  <a:srgbClr val="00FFFF"/>
                </a:solidFill>
                <a:latin typeface="Footlight MT Light" panose="0204060206030A020304" pitchFamily="18" charset="0"/>
              </a:rPr>
              <a:t>Come to me, all who labor and are heavy laden, and I will give you rest</a:t>
            </a:r>
            <a:r>
              <a:rPr lang="en-US" sz="3200" b="1" dirty="0" smtClean="0">
                <a:solidFill>
                  <a:srgbClr val="00FFFF"/>
                </a:solidFill>
                <a:latin typeface="Footlight MT Light" panose="0204060206030A020304" pitchFamily="18" charset="0"/>
              </a:rPr>
              <a:t>.</a:t>
            </a:r>
          </a:p>
          <a:p>
            <a:pPr marL="0" indent="457200">
              <a:spcBef>
                <a:spcPts val="0"/>
              </a:spcBef>
              <a:buNone/>
              <a:tabLst>
                <a:tab pos="6858000" algn="r"/>
                <a:tab pos="8115300" algn="r"/>
              </a:tabLst>
            </a:pPr>
            <a:r>
              <a:rPr lang="en-US" sz="3200" b="1" dirty="0" smtClean="0">
                <a:solidFill>
                  <a:srgbClr val="00FFFF"/>
                </a:solidFill>
                <a:latin typeface="Footlight MT Light" panose="0204060206030A020304" pitchFamily="18" charset="0"/>
              </a:rPr>
              <a:t>	(</a:t>
            </a:r>
            <a:r>
              <a:rPr lang="en-US" sz="2400" b="1" dirty="0">
                <a:solidFill>
                  <a:srgbClr val="00FFFF"/>
                </a:solidFill>
                <a:latin typeface="Footlight MT Light" panose="0204060206030A020304" pitchFamily="18" charset="0"/>
              </a:rPr>
              <a:t>Matthew 11:28)</a:t>
            </a:r>
          </a:p>
          <a:p>
            <a:pPr marL="0" indent="457200">
              <a:spcBef>
                <a:spcPts val="0"/>
              </a:spcBef>
              <a:buNone/>
              <a:tabLst>
                <a:tab pos="10744200" algn="r"/>
              </a:tabLst>
            </a:pPr>
            <a:endParaRPr lang="en-US" sz="2400" b="1" dirty="0" smtClean="0">
              <a:solidFill>
                <a:srgbClr val="00FFFF"/>
              </a:solidFill>
              <a:latin typeface="Footlight MT Light" panose="0204060206030A020304" pitchFamily="18" charset="0"/>
            </a:endParaRPr>
          </a:p>
        </p:txBody>
      </p:sp>
      <p:grpSp>
        <p:nvGrpSpPr>
          <p:cNvPr id="7" name="Group 6"/>
          <p:cNvGrpSpPr/>
          <p:nvPr/>
        </p:nvGrpSpPr>
        <p:grpSpPr>
          <a:xfrm>
            <a:off x="7800814" y="4561"/>
            <a:ext cx="4391186" cy="5129413"/>
            <a:chOff x="8290624" y="4562"/>
            <a:chExt cx="3901376" cy="4557258"/>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732" t="48558" r="6363" b="1358"/>
            <a:stretch/>
          </p:blipFill>
          <p:spPr>
            <a:xfrm>
              <a:off x="8290624" y="1914525"/>
              <a:ext cx="3901376" cy="2647295"/>
            </a:xfrm>
            <a:prstGeom prst="rect">
              <a:avLst/>
            </a:prstGeom>
          </p:spPr>
        </p:pic>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732" t="5202" r="6363" b="58303"/>
            <a:stretch/>
          </p:blipFill>
          <p:spPr>
            <a:xfrm>
              <a:off x="8290624" y="4562"/>
              <a:ext cx="3901376" cy="1929014"/>
            </a:xfrm>
            <a:prstGeom prst="rect">
              <a:avLst/>
            </a:prstGeom>
          </p:spPr>
        </p:pic>
      </p:grpSp>
      <p:sp>
        <p:nvSpPr>
          <p:cNvPr id="8" name="Content Placeholder 2"/>
          <p:cNvSpPr txBox="1">
            <a:spLocks/>
          </p:cNvSpPr>
          <p:nvPr/>
        </p:nvSpPr>
        <p:spPr>
          <a:xfrm>
            <a:off x="567268" y="1185334"/>
            <a:ext cx="6854936" cy="4991629"/>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spcBef>
                <a:spcPts val="0"/>
              </a:spcBef>
              <a:buFont typeface="Arial" panose="020B0604020202020204" pitchFamily="34" charset="0"/>
              <a:buNone/>
              <a:tabLst>
                <a:tab pos="10744200" algn="r"/>
              </a:tabLst>
            </a:pPr>
            <a:r>
              <a:rPr lang="en-US" sz="3200" b="1" dirty="0" smtClean="0">
                <a:solidFill>
                  <a:srgbClr val="00FFFF"/>
                </a:solidFill>
                <a:latin typeface="Footlight MT Light" panose="0204060206030A020304" pitchFamily="18" charset="0"/>
              </a:rPr>
              <a:t>The Lord is near to the broken-hearted and </a:t>
            </a:r>
            <a:r>
              <a:rPr lang="en-US" sz="3200" b="1" dirty="0" smtClean="0">
                <a:solidFill>
                  <a:srgbClr val="FFFF00"/>
                </a:solidFill>
                <a:latin typeface="Footlight MT Light" panose="0204060206030A020304" pitchFamily="18" charset="0"/>
              </a:rPr>
              <a:t>saves</a:t>
            </a:r>
            <a:r>
              <a:rPr lang="en-US" sz="3200" b="1" dirty="0" smtClean="0">
                <a:solidFill>
                  <a:srgbClr val="00FFFF"/>
                </a:solidFill>
                <a:latin typeface="Footlight MT Light" panose="0204060206030A020304" pitchFamily="18" charset="0"/>
              </a:rPr>
              <a:t> the crushed in spirit.	(</a:t>
            </a:r>
            <a:r>
              <a:rPr lang="en-US" sz="2400" b="1" dirty="0" smtClean="0">
                <a:solidFill>
                  <a:srgbClr val="00FFFF"/>
                </a:solidFill>
                <a:latin typeface="Footlight MT Light" panose="0204060206030A020304" pitchFamily="18" charset="0"/>
              </a:rPr>
              <a:t>Psalm 34:18)</a:t>
            </a:r>
          </a:p>
          <a:p>
            <a:pPr marL="0" indent="457200">
              <a:spcBef>
                <a:spcPts val="0"/>
              </a:spcBef>
              <a:buFont typeface="Arial" panose="020B0604020202020204" pitchFamily="34" charset="0"/>
              <a:buNone/>
            </a:pPr>
            <a:endParaRPr lang="en-US" sz="2400" b="1" dirty="0" smtClean="0">
              <a:solidFill>
                <a:srgbClr val="00FFFF"/>
              </a:solidFill>
              <a:latin typeface="Footlight MT Light" panose="0204060206030A020304" pitchFamily="18" charset="0"/>
            </a:endParaRPr>
          </a:p>
          <a:p>
            <a:pPr marL="0" indent="457200">
              <a:spcBef>
                <a:spcPts val="0"/>
              </a:spcBef>
              <a:buFont typeface="Arial" panose="020B0604020202020204" pitchFamily="34" charset="0"/>
              <a:buNone/>
              <a:tabLst>
                <a:tab pos="8115300" algn="r"/>
              </a:tabLst>
            </a:pPr>
            <a:r>
              <a:rPr lang="en-US" sz="3200" b="1" dirty="0" smtClean="0">
                <a:solidFill>
                  <a:srgbClr val="00FFFF"/>
                </a:solidFill>
                <a:latin typeface="Footlight MT Light" panose="0204060206030A020304" pitchFamily="18" charset="0"/>
              </a:rPr>
              <a:t>He </a:t>
            </a:r>
            <a:r>
              <a:rPr lang="en-US" sz="3200" b="1" dirty="0" smtClean="0">
                <a:solidFill>
                  <a:srgbClr val="FFFF00"/>
                </a:solidFill>
                <a:latin typeface="Footlight MT Light" panose="0204060206030A020304" pitchFamily="18" charset="0"/>
              </a:rPr>
              <a:t>heals</a:t>
            </a:r>
            <a:r>
              <a:rPr lang="en-US" sz="3200" b="1" dirty="0" smtClean="0">
                <a:solidFill>
                  <a:srgbClr val="00FFFF"/>
                </a:solidFill>
                <a:latin typeface="Footlight MT Light" panose="0204060206030A020304" pitchFamily="18" charset="0"/>
              </a:rPr>
              <a:t> the brokenhearted and binds up their wounds.</a:t>
            </a:r>
            <a:r>
              <a:rPr lang="en-US" sz="2400" b="1" dirty="0" smtClean="0">
                <a:solidFill>
                  <a:srgbClr val="00FFFF"/>
                </a:solidFill>
                <a:latin typeface="Footlight MT Light" panose="0204060206030A020304" pitchFamily="18" charset="0"/>
              </a:rPr>
              <a:t>	(Psalm 147:3)</a:t>
            </a:r>
          </a:p>
          <a:p>
            <a:pPr marL="0" indent="457200">
              <a:spcBef>
                <a:spcPts val="0"/>
              </a:spcBef>
              <a:buFont typeface="Arial" panose="020B0604020202020204" pitchFamily="34" charset="0"/>
              <a:buNone/>
              <a:tabLst>
                <a:tab pos="8115300" algn="r"/>
              </a:tabLst>
            </a:pPr>
            <a:endParaRPr lang="en-US" sz="2400" b="1" dirty="0" smtClean="0">
              <a:solidFill>
                <a:srgbClr val="00FFFF"/>
              </a:solidFill>
              <a:latin typeface="Footlight MT Light" panose="0204060206030A020304" pitchFamily="18" charset="0"/>
            </a:endParaRPr>
          </a:p>
          <a:p>
            <a:pPr marL="0" indent="457200">
              <a:spcBef>
                <a:spcPts val="0"/>
              </a:spcBef>
              <a:buFont typeface="Arial" panose="020B0604020202020204" pitchFamily="34" charset="0"/>
              <a:buNone/>
              <a:tabLst>
                <a:tab pos="6858000" algn="r"/>
                <a:tab pos="8115300" algn="r"/>
              </a:tabLst>
            </a:pPr>
            <a:r>
              <a:rPr lang="en-US" sz="3200" b="1" dirty="0" smtClean="0">
                <a:solidFill>
                  <a:srgbClr val="00FFFF"/>
                </a:solidFill>
                <a:latin typeface="Footlight MT Light" panose="0204060206030A020304" pitchFamily="18" charset="0"/>
              </a:rPr>
              <a:t>Come to me, all who labor and are heavy laden, and I will give you </a:t>
            </a:r>
            <a:r>
              <a:rPr lang="en-US" sz="3200" b="1" dirty="0" smtClean="0">
                <a:solidFill>
                  <a:srgbClr val="FFFF00"/>
                </a:solidFill>
                <a:latin typeface="Footlight MT Light" panose="0204060206030A020304" pitchFamily="18" charset="0"/>
              </a:rPr>
              <a:t>rest</a:t>
            </a:r>
            <a:r>
              <a:rPr lang="en-US" sz="3200" b="1" dirty="0" smtClean="0">
                <a:solidFill>
                  <a:srgbClr val="00FFFF"/>
                </a:solidFill>
                <a:latin typeface="Footlight MT Light" panose="0204060206030A020304" pitchFamily="18" charset="0"/>
              </a:rPr>
              <a:t>.</a:t>
            </a:r>
          </a:p>
          <a:p>
            <a:pPr marL="0" indent="457200">
              <a:spcBef>
                <a:spcPts val="0"/>
              </a:spcBef>
              <a:buFont typeface="Arial" panose="020B0604020202020204" pitchFamily="34" charset="0"/>
              <a:buNone/>
              <a:tabLst>
                <a:tab pos="6858000" algn="r"/>
                <a:tab pos="8115300" algn="r"/>
              </a:tabLst>
            </a:pPr>
            <a:r>
              <a:rPr lang="en-US" sz="3200" b="1" dirty="0" smtClean="0">
                <a:solidFill>
                  <a:srgbClr val="00FFFF"/>
                </a:solidFill>
                <a:latin typeface="Footlight MT Light" panose="0204060206030A020304" pitchFamily="18" charset="0"/>
              </a:rPr>
              <a:t>	(</a:t>
            </a:r>
            <a:r>
              <a:rPr lang="en-US" sz="2400" b="1" dirty="0" smtClean="0">
                <a:solidFill>
                  <a:srgbClr val="00FFFF"/>
                </a:solidFill>
                <a:latin typeface="Footlight MT Light" panose="0204060206030A020304" pitchFamily="18" charset="0"/>
              </a:rPr>
              <a:t>Matthew 11:28)</a:t>
            </a:r>
          </a:p>
          <a:p>
            <a:pPr marL="0" indent="457200">
              <a:spcBef>
                <a:spcPts val="0"/>
              </a:spcBef>
              <a:buFont typeface="Arial" panose="020B0604020202020204" pitchFamily="34" charset="0"/>
              <a:buNone/>
              <a:tabLst>
                <a:tab pos="10744200" algn="r"/>
              </a:tabLst>
            </a:pPr>
            <a:endParaRPr lang="en-US" sz="2400" b="1" dirty="0" smtClean="0">
              <a:solidFill>
                <a:srgbClr val="00FFFF"/>
              </a:solidFill>
              <a:latin typeface="Footlight MT Light" panose="0204060206030A020304" pitchFamily="18" charset="0"/>
            </a:endParaRPr>
          </a:p>
        </p:txBody>
      </p:sp>
    </p:spTree>
    <p:extLst>
      <p:ext uri="{BB962C8B-B14F-4D97-AF65-F5344CB8AC3E}">
        <p14:creationId xmlns:p14="http://schemas.microsoft.com/office/powerpoint/2010/main" val="178402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spc="-200" dirty="0" smtClean="0">
                <a:ln w="28575">
                  <a:solidFill>
                    <a:schemeClr val="tx1"/>
                  </a:solidFill>
                </a:ln>
                <a:solidFill>
                  <a:srgbClr val="FFFF00"/>
                </a:solidFill>
                <a:latin typeface="Franklin Gothic Heavy" panose="020B0903020102020204" pitchFamily="34" charset="0"/>
              </a:rPr>
              <a:t>GOD’S PROMISES</a:t>
            </a:r>
            <a:endParaRPr lang="en-US" sz="5400" spc="-200" dirty="0">
              <a:ln w="28575">
                <a:solidFill>
                  <a:schemeClr val="tx1"/>
                </a:solidFill>
              </a:ln>
              <a:solidFill>
                <a:srgbClr val="FFFF00"/>
              </a:solidFill>
              <a:latin typeface="Franklin Gothic Heavy" panose="020B0903020102020204" pitchFamily="34" charset="0"/>
            </a:endParaRPr>
          </a:p>
        </p:txBody>
      </p:sp>
      <p:sp>
        <p:nvSpPr>
          <p:cNvPr id="3" name="Content Placeholder 2"/>
          <p:cNvSpPr>
            <a:spLocks noGrp="1"/>
          </p:cNvSpPr>
          <p:nvPr>
            <p:ph idx="1"/>
          </p:nvPr>
        </p:nvSpPr>
        <p:spPr>
          <a:xfrm>
            <a:off x="567267" y="1185334"/>
            <a:ext cx="6747933" cy="4991629"/>
          </a:xfrm>
        </p:spPr>
        <p:txBody>
          <a:bodyPr vert="horz" lIns="91440" tIns="45720" rIns="91440" bIns="45720" numCol="1" spcCol="182880" rtlCol="0">
            <a:noAutofit/>
          </a:bodyPr>
          <a:lstStyle/>
          <a:p>
            <a:pPr marL="0" indent="457200">
              <a:lnSpc>
                <a:spcPct val="100000"/>
              </a:lnSpc>
              <a:spcBef>
                <a:spcPts val="0"/>
              </a:spcBef>
              <a:buNone/>
              <a:tabLst>
                <a:tab pos="6515100" algn="r"/>
                <a:tab pos="10744200" algn="r"/>
              </a:tabLst>
            </a:pPr>
            <a:r>
              <a:rPr lang="en-US" sz="3200" b="1" dirty="0" smtClean="0">
                <a:solidFill>
                  <a:srgbClr val="00FFFF"/>
                </a:solidFill>
                <a:latin typeface="Footlight MT Light" panose="0204060206030A020304" pitchFamily="18" charset="0"/>
              </a:rPr>
              <a:t>Neither death </a:t>
            </a:r>
            <a:r>
              <a:rPr lang="en-US" sz="3200" b="1" dirty="0">
                <a:solidFill>
                  <a:srgbClr val="00FFFF"/>
                </a:solidFill>
                <a:latin typeface="Footlight MT Light" panose="0204060206030A020304" pitchFamily="18" charset="0"/>
              </a:rPr>
              <a:t>nor life, nor angels nor rulers, nor things present nor things to come, nor powers, nor height nor depth, nor anything else in all creation, will be able to separate us from the love of God in Christ </a:t>
            </a:r>
            <a:r>
              <a:rPr lang="en-US" sz="3200" b="1" dirty="0" smtClean="0">
                <a:solidFill>
                  <a:srgbClr val="00FFFF"/>
                </a:solidFill>
                <a:latin typeface="Footlight MT Light" panose="0204060206030A020304" pitchFamily="18" charset="0"/>
              </a:rPr>
              <a:t>Jesus.	(</a:t>
            </a:r>
            <a:r>
              <a:rPr lang="en-US" sz="2400" b="1" dirty="0" smtClean="0">
                <a:solidFill>
                  <a:srgbClr val="00FFFF"/>
                </a:solidFill>
                <a:latin typeface="Footlight MT Light" panose="0204060206030A020304" pitchFamily="18" charset="0"/>
              </a:rPr>
              <a:t>Romans 8:38-39)</a:t>
            </a:r>
            <a:endParaRPr lang="en-US" sz="2400" b="1" dirty="0">
              <a:solidFill>
                <a:srgbClr val="00FFFF"/>
              </a:solidFill>
              <a:latin typeface="Footlight MT Light" panose="0204060206030A020304" pitchFamily="18" charset="0"/>
            </a:endParaRPr>
          </a:p>
          <a:p>
            <a:pPr marL="0" indent="457200">
              <a:lnSpc>
                <a:spcPct val="100000"/>
              </a:lnSpc>
              <a:spcBef>
                <a:spcPts val="0"/>
              </a:spcBef>
              <a:buNone/>
              <a:tabLst>
                <a:tab pos="10744200" algn="r"/>
              </a:tabLst>
            </a:pPr>
            <a:endParaRPr lang="en-US" sz="2400" b="1" dirty="0">
              <a:solidFill>
                <a:srgbClr val="00FFFF"/>
              </a:solidFill>
              <a:latin typeface="Footlight MT Light" panose="0204060206030A020304" pitchFamily="18" charset="0"/>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674" t="2091" r="4852" b="4837"/>
          <a:stretch/>
        </p:blipFill>
        <p:spPr>
          <a:xfrm>
            <a:off x="7703475" y="0"/>
            <a:ext cx="4488525" cy="6858000"/>
          </a:xfrm>
          <a:prstGeom prst="rect">
            <a:avLst/>
          </a:prstGeom>
        </p:spPr>
      </p:pic>
    </p:spTree>
    <p:extLst>
      <p:ext uri="{BB962C8B-B14F-4D97-AF65-F5344CB8AC3E}">
        <p14:creationId xmlns:p14="http://schemas.microsoft.com/office/powerpoint/2010/main" val="20671231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spc="-200" dirty="0" smtClean="0">
                <a:ln w="28575">
                  <a:solidFill>
                    <a:schemeClr val="tx1"/>
                  </a:solidFill>
                </a:ln>
                <a:solidFill>
                  <a:srgbClr val="FFFF00"/>
                </a:solidFill>
                <a:latin typeface="Franklin Gothic Heavy" panose="020B0903020102020204" pitchFamily="34" charset="0"/>
              </a:rPr>
              <a:t>POSITIVE STEPS</a:t>
            </a:r>
            <a:endParaRPr lang="en-US" sz="5400" spc="-200" dirty="0">
              <a:ln w="28575">
                <a:solidFill>
                  <a:schemeClr val="tx1"/>
                </a:solidFill>
              </a:ln>
              <a:solidFill>
                <a:srgbClr val="FFFF00"/>
              </a:solidFill>
              <a:latin typeface="Franklin Gothic Heavy" panose="020B0903020102020204" pitchFamily="34" charset="0"/>
            </a:endParaRPr>
          </a:p>
        </p:txBody>
      </p:sp>
      <p:sp>
        <p:nvSpPr>
          <p:cNvPr id="3" name="Content Placeholder 2"/>
          <p:cNvSpPr>
            <a:spLocks noGrp="1"/>
          </p:cNvSpPr>
          <p:nvPr>
            <p:ph idx="1"/>
          </p:nvPr>
        </p:nvSpPr>
        <p:spPr>
          <a:xfrm>
            <a:off x="567267" y="4229100"/>
            <a:ext cx="11032066" cy="1947863"/>
          </a:xfrm>
        </p:spPr>
        <p:txBody>
          <a:bodyPr vert="horz" lIns="91440" tIns="45720" rIns="91440" bIns="45720" numCol="1" spcCol="182880" rtlCol="0">
            <a:noAutofit/>
          </a:bodyPr>
          <a:lstStyle/>
          <a:p>
            <a:pPr marL="0" indent="457200">
              <a:lnSpc>
                <a:spcPct val="100000"/>
              </a:lnSpc>
              <a:spcBef>
                <a:spcPts val="600"/>
              </a:spcBef>
              <a:buNone/>
              <a:tabLst>
                <a:tab pos="10744200" algn="r"/>
              </a:tabLst>
            </a:pPr>
            <a:r>
              <a:rPr lang="en-US" sz="3200" b="1" dirty="0" smtClean="0">
                <a:solidFill>
                  <a:srgbClr val="00FFFF"/>
                </a:solidFill>
                <a:latin typeface="Footlight MT Light" panose="0204060206030A020304" pitchFamily="18" charset="0"/>
              </a:rPr>
              <a:t>Finally</a:t>
            </a:r>
            <a:r>
              <a:rPr lang="en-US" sz="3200" b="1" dirty="0">
                <a:solidFill>
                  <a:srgbClr val="00FFFF"/>
                </a:solidFill>
                <a:latin typeface="Footlight MT Light" panose="0204060206030A020304" pitchFamily="18" charset="0"/>
              </a:rPr>
              <a:t>, brothers, whatever is true, whatever is honorable, whatever is just, whatever is pure, whatever is lovely, whatever is commendable, if there is any excellence, if there is anything worthy of praise, think about these things</a:t>
            </a:r>
            <a:r>
              <a:rPr lang="en-US" sz="3200" b="1" dirty="0" smtClean="0">
                <a:solidFill>
                  <a:srgbClr val="00FFFF"/>
                </a:solidFill>
                <a:latin typeface="Footlight MT Light" panose="0204060206030A020304" pitchFamily="18" charset="0"/>
              </a:rPr>
              <a:t>.	</a:t>
            </a:r>
            <a:r>
              <a:rPr lang="en-US" sz="2400" b="1" dirty="0" smtClean="0">
                <a:solidFill>
                  <a:srgbClr val="00FFFF"/>
                </a:solidFill>
                <a:latin typeface="Footlight MT Light" panose="0204060206030A020304" pitchFamily="18" charset="0"/>
              </a:rPr>
              <a:t>(</a:t>
            </a:r>
            <a:r>
              <a:rPr lang="en-US" sz="2400" b="1" dirty="0">
                <a:solidFill>
                  <a:srgbClr val="00FFFF"/>
                </a:solidFill>
                <a:latin typeface="Footlight MT Light" panose="0204060206030A020304" pitchFamily="18" charset="0"/>
              </a:rPr>
              <a:t>Philippians </a:t>
            </a:r>
            <a:r>
              <a:rPr lang="en-US" sz="2400" b="1" dirty="0" smtClean="0">
                <a:solidFill>
                  <a:srgbClr val="00FFFF"/>
                </a:solidFill>
                <a:latin typeface="Footlight MT Light" panose="0204060206030A020304" pitchFamily="18" charset="0"/>
              </a:rPr>
              <a:t>4:8)</a:t>
            </a:r>
            <a:endParaRPr lang="en-US" sz="2400" b="1" dirty="0">
              <a:solidFill>
                <a:srgbClr val="00FFFF"/>
              </a:solidFill>
              <a:latin typeface="Footlight MT Light" panose="0204060206030A020304" pitchFamily="18"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383" t="3137" r="1837" b="5098"/>
          <a:stretch/>
        </p:blipFill>
        <p:spPr>
          <a:xfrm>
            <a:off x="8122790" y="0"/>
            <a:ext cx="4069211" cy="4057650"/>
          </a:xfrm>
          <a:prstGeom prst="rect">
            <a:avLst/>
          </a:prstGeom>
        </p:spPr>
      </p:pic>
      <p:sp>
        <p:nvSpPr>
          <p:cNvPr id="5" name="Content Placeholder 2"/>
          <p:cNvSpPr txBox="1">
            <a:spLocks/>
          </p:cNvSpPr>
          <p:nvPr/>
        </p:nvSpPr>
        <p:spPr>
          <a:xfrm>
            <a:off x="576792" y="1194859"/>
            <a:ext cx="7386108" cy="3110441"/>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nSpc>
                <a:spcPct val="100000"/>
              </a:lnSpc>
              <a:spcBef>
                <a:spcPts val="0"/>
              </a:spcBef>
              <a:buFont typeface="Arial" panose="020B0604020202020204" pitchFamily="34" charset="0"/>
              <a:buNone/>
              <a:tabLst>
                <a:tab pos="7086600" algn="r"/>
              </a:tabLst>
            </a:pPr>
            <a:r>
              <a:rPr lang="en-US" sz="3200" b="1" dirty="0" smtClean="0">
                <a:solidFill>
                  <a:srgbClr val="00FFFF"/>
                </a:solidFill>
                <a:latin typeface="Footlight MT Light" panose="0204060206030A020304" pitchFamily="18" charset="0"/>
              </a:rPr>
              <a:t>Rejoice in the Lord always; again I will say, Rejoice.	</a:t>
            </a:r>
            <a:r>
              <a:rPr lang="en-US" sz="2400" b="1" dirty="0" smtClean="0">
                <a:solidFill>
                  <a:srgbClr val="00FFFF"/>
                </a:solidFill>
                <a:latin typeface="Footlight MT Light" panose="0204060206030A020304" pitchFamily="18" charset="0"/>
              </a:rPr>
              <a:t>(Philippians 4:4)</a:t>
            </a:r>
          </a:p>
          <a:p>
            <a:pPr marL="0" indent="457200" algn="r">
              <a:lnSpc>
                <a:spcPct val="100000"/>
              </a:lnSpc>
              <a:spcBef>
                <a:spcPts val="0"/>
              </a:spcBef>
              <a:buFont typeface="Arial" panose="020B0604020202020204" pitchFamily="34" charset="0"/>
              <a:buNone/>
            </a:pPr>
            <a:endParaRPr lang="en-US" sz="2400" b="1" dirty="0" smtClean="0">
              <a:solidFill>
                <a:srgbClr val="00FFFF"/>
              </a:solidFill>
              <a:latin typeface="Footlight MT Light" panose="0204060206030A020304" pitchFamily="18" charset="0"/>
            </a:endParaRPr>
          </a:p>
          <a:p>
            <a:pPr marL="0" indent="457200">
              <a:lnSpc>
                <a:spcPct val="100000"/>
              </a:lnSpc>
              <a:spcBef>
                <a:spcPts val="0"/>
              </a:spcBef>
              <a:buFont typeface="Arial" panose="020B0604020202020204" pitchFamily="34" charset="0"/>
              <a:buNone/>
              <a:tabLst>
                <a:tab pos="7086600" algn="r"/>
                <a:tab pos="10744200" algn="r"/>
              </a:tabLst>
            </a:pPr>
            <a:r>
              <a:rPr lang="en-US" sz="3200" b="1" dirty="0" smtClean="0">
                <a:solidFill>
                  <a:srgbClr val="00FFFF"/>
                </a:solidFill>
                <a:latin typeface="Footlight MT Light" panose="0204060206030A020304" pitchFamily="18" charset="0"/>
              </a:rPr>
              <a:t>Trust in the Lord with all your heart, and lean not on your own understanding.	(</a:t>
            </a:r>
            <a:r>
              <a:rPr lang="en-US" sz="2400" b="1" dirty="0" smtClean="0">
                <a:solidFill>
                  <a:srgbClr val="00FFFF"/>
                </a:solidFill>
                <a:latin typeface="Footlight MT Light" panose="0204060206030A020304" pitchFamily="18" charset="0"/>
              </a:rPr>
              <a:t>Proverbs 3:5)</a:t>
            </a:r>
          </a:p>
          <a:p>
            <a:pPr marL="0" indent="457200">
              <a:lnSpc>
                <a:spcPct val="100000"/>
              </a:lnSpc>
              <a:spcBef>
                <a:spcPts val="0"/>
              </a:spcBef>
              <a:buFont typeface="Arial" panose="020B0604020202020204" pitchFamily="34" charset="0"/>
              <a:buNone/>
              <a:tabLst>
                <a:tab pos="10744200" algn="r"/>
              </a:tabLst>
            </a:pPr>
            <a:endParaRPr lang="en-US" sz="2400" b="1" dirty="0" smtClean="0">
              <a:solidFill>
                <a:srgbClr val="00FFFF"/>
              </a:solidFill>
              <a:latin typeface="Footlight MT Light" panose="0204060206030A020304" pitchFamily="18" charset="0"/>
            </a:endParaRPr>
          </a:p>
        </p:txBody>
      </p:sp>
    </p:spTree>
    <p:extLst>
      <p:ext uri="{BB962C8B-B14F-4D97-AF65-F5344CB8AC3E}">
        <p14:creationId xmlns:p14="http://schemas.microsoft.com/office/powerpoint/2010/main" val="8174964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spc="-200" dirty="0">
                <a:ln w="28575">
                  <a:solidFill>
                    <a:schemeClr val="tx1"/>
                  </a:solidFill>
                </a:ln>
                <a:solidFill>
                  <a:srgbClr val="FFFF00"/>
                </a:solidFill>
                <a:latin typeface="Franklin Gothic Heavy" panose="020B0903020102020204" pitchFamily="34" charset="0"/>
              </a:rPr>
              <a:t>DEPRESSION RELIEVERS</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3281" r="10046"/>
          <a:stretch/>
        </p:blipFill>
        <p:spPr>
          <a:xfrm>
            <a:off x="4456642" y="1278467"/>
            <a:ext cx="2883958" cy="5240866"/>
          </a:xfrm>
          <a:prstGeom prst="rect">
            <a:avLst/>
          </a:prstGeom>
        </p:spPr>
      </p:pic>
    </p:spTree>
    <p:extLst>
      <p:ext uri="{BB962C8B-B14F-4D97-AF65-F5344CB8AC3E}">
        <p14:creationId xmlns:p14="http://schemas.microsoft.com/office/powerpoint/2010/main" val="33158190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404533" y="958849"/>
            <a:ext cx="6180667" cy="4973505"/>
            <a:chOff x="3657600" y="1466850"/>
            <a:chExt cx="4876800" cy="392430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5133184">
              <a:off x="4133850" y="990600"/>
              <a:ext cx="3924300" cy="48768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26595">
              <a:off x="6316132" y="2997279"/>
              <a:ext cx="1269841" cy="1269841"/>
            </a:xfrm>
            <a:prstGeom prst="rect">
              <a:avLst/>
            </a:prstGeom>
          </p:spPr>
        </p:pic>
      </p:gr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5509" y="2295989"/>
            <a:ext cx="2337332" cy="2299224"/>
          </a:xfrm>
          <a:prstGeom prst="rect">
            <a:avLst/>
          </a:prstGeom>
          <a:effectLst>
            <a:innerShdw blurRad="114300">
              <a:prstClr val="black"/>
            </a:innerShdw>
          </a:effectLst>
        </p:spPr>
      </p:pic>
    </p:spTree>
    <p:extLst>
      <p:ext uri="{BB962C8B-B14F-4D97-AF65-F5344CB8AC3E}">
        <p14:creationId xmlns:p14="http://schemas.microsoft.com/office/powerpoint/2010/main" val="117261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spc="-200" dirty="0" smtClean="0">
                <a:ln w="28575">
                  <a:solidFill>
                    <a:schemeClr val="tx1"/>
                  </a:solidFill>
                </a:ln>
                <a:solidFill>
                  <a:srgbClr val="FFFF00"/>
                </a:solidFill>
                <a:latin typeface="Franklin Gothic Heavy" panose="020B0903020102020204" pitchFamily="34" charset="0"/>
              </a:rPr>
              <a:t>WARNING SIGNS</a:t>
            </a:r>
            <a:endParaRPr lang="en-US" sz="5400" spc="-200" dirty="0">
              <a:ln w="28575">
                <a:solidFill>
                  <a:schemeClr val="tx1"/>
                </a:solidFill>
              </a:ln>
              <a:solidFill>
                <a:srgbClr val="FFFF00"/>
              </a:solidFill>
              <a:latin typeface="Franklin Gothic Heavy" panose="020B0903020102020204" pitchFamily="34" charset="0"/>
            </a:endParaRPr>
          </a:p>
        </p:txBody>
      </p:sp>
      <p:sp>
        <p:nvSpPr>
          <p:cNvPr id="3" name="Content Placeholder 2"/>
          <p:cNvSpPr>
            <a:spLocks noGrp="1"/>
          </p:cNvSpPr>
          <p:nvPr>
            <p:ph idx="1"/>
          </p:nvPr>
        </p:nvSpPr>
        <p:spPr>
          <a:xfrm>
            <a:off x="567267" y="1185334"/>
            <a:ext cx="6281208" cy="4991629"/>
          </a:xfrm>
        </p:spPr>
        <p:txBody>
          <a:bodyPr vert="horz" lIns="91440" tIns="45720" rIns="91440" bIns="45720" numCol="1" spcCol="182880" rtlCol="0">
            <a:noAutofit/>
          </a:bodyPr>
          <a:lstStyle/>
          <a:p>
            <a:r>
              <a:rPr lang="en-US" sz="3200" b="1" dirty="0" smtClean="0">
                <a:solidFill>
                  <a:srgbClr val="00FFFF"/>
                </a:solidFill>
                <a:latin typeface="Footlight MT Light" panose="0204060206030A020304" pitchFamily="18" charset="0"/>
              </a:rPr>
              <a:t>Talking </a:t>
            </a:r>
            <a:r>
              <a:rPr lang="en-US" sz="3200" b="1" dirty="0">
                <a:solidFill>
                  <a:srgbClr val="00FFFF"/>
                </a:solidFill>
                <a:latin typeface="Footlight MT Light" panose="0204060206030A020304" pitchFamily="18" charset="0"/>
              </a:rPr>
              <a:t>about hopelessness, worthlessness, being a </a:t>
            </a:r>
            <a:r>
              <a:rPr lang="en-US" sz="3200" b="1" dirty="0" smtClean="0">
                <a:solidFill>
                  <a:srgbClr val="00FFFF"/>
                </a:solidFill>
                <a:latin typeface="Footlight MT Light" panose="0204060206030A020304" pitchFamily="18" charset="0"/>
              </a:rPr>
              <a:t>burden, </a:t>
            </a:r>
            <a:r>
              <a:rPr lang="en-US" sz="3200" b="1" dirty="0">
                <a:solidFill>
                  <a:srgbClr val="00FFFF"/>
                </a:solidFill>
                <a:latin typeface="Footlight MT Light" panose="0204060206030A020304" pitchFamily="18" charset="0"/>
              </a:rPr>
              <a:t>feeling trapped or having no reason to </a:t>
            </a:r>
            <a:r>
              <a:rPr lang="en-US" sz="3200" b="1" dirty="0" smtClean="0">
                <a:solidFill>
                  <a:srgbClr val="00FFFF"/>
                </a:solidFill>
                <a:latin typeface="Footlight MT Light" panose="0204060206030A020304" pitchFamily="18" charset="0"/>
              </a:rPr>
              <a:t>live</a:t>
            </a:r>
            <a:endParaRPr lang="en-US" sz="3200" b="1" dirty="0">
              <a:solidFill>
                <a:srgbClr val="00FFFF"/>
              </a:solidFill>
              <a:latin typeface="Footlight MT Light" panose="0204060206030A020304"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017" t="6339" r="3555" b="11868"/>
          <a:stretch/>
        </p:blipFill>
        <p:spPr>
          <a:xfrm>
            <a:off x="6196426" y="-1"/>
            <a:ext cx="5995575" cy="3133725"/>
          </a:xfrm>
          <a:prstGeom prst="rect">
            <a:avLst/>
          </a:prstGeom>
        </p:spPr>
      </p:pic>
      <p:sp>
        <p:nvSpPr>
          <p:cNvPr id="5" name="Content Placeholder 2"/>
          <p:cNvSpPr txBox="1">
            <a:spLocks/>
          </p:cNvSpPr>
          <p:nvPr/>
        </p:nvSpPr>
        <p:spPr>
          <a:xfrm>
            <a:off x="567267" y="2981325"/>
            <a:ext cx="11032066" cy="3290888"/>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a:solidFill>
                  <a:srgbClr val="00FFFF"/>
                </a:solidFill>
                <a:latin typeface="Footlight MT Light" panose="0204060206030A020304" pitchFamily="18" charset="0"/>
              </a:rPr>
              <a:t>Withdrawing or feeling isolated</a:t>
            </a:r>
          </a:p>
          <a:p>
            <a:r>
              <a:rPr lang="en-US" sz="3200" b="1" dirty="0" smtClean="0">
                <a:solidFill>
                  <a:srgbClr val="00FFFF"/>
                </a:solidFill>
                <a:latin typeface="Footlight MT Light" panose="0204060206030A020304" pitchFamily="18" charset="0"/>
              </a:rPr>
              <a:t>No motivation or losing interest in activities</a:t>
            </a:r>
          </a:p>
          <a:p>
            <a:r>
              <a:rPr lang="en-US" sz="3200" b="1" dirty="0" smtClean="0">
                <a:solidFill>
                  <a:srgbClr val="00FFFF"/>
                </a:solidFill>
                <a:latin typeface="Footlight MT Light" panose="0204060206030A020304" pitchFamily="18" charset="0"/>
              </a:rPr>
              <a:t>Sudden change in personality or behaviors</a:t>
            </a:r>
          </a:p>
          <a:p>
            <a:r>
              <a:rPr lang="en-US" sz="3200" b="1" dirty="0" smtClean="0">
                <a:solidFill>
                  <a:srgbClr val="00FFFF"/>
                </a:solidFill>
                <a:latin typeface="Footlight MT Light" panose="0204060206030A020304" pitchFamily="18" charset="0"/>
              </a:rPr>
              <a:t>Giving away possessions, behaving recklessly</a:t>
            </a:r>
          </a:p>
          <a:p>
            <a:r>
              <a:rPr lang="en-US" sz="3200" b="1" dirty="0" smtClean="0">
                <a:solidFill>
                  <a:srgbClr val="00FFFF"/>
                </a:solidFill>
                <a:latin typeface="Footlight MT Light" panose="0204060206030A020304" pitchFamily="18" charset="0"/>
              </a:rPr>
              <a:t>Talking about death or not being here tomorrow</a:t>
            </a:r>
          </a:p>
          <a:p>
            <a:r>
              <a:rPr lang="en-US" sz="3200" b="1" dirty="0" smtClean="0">
                <a:solidFill>
                  <a:srgbClr val="00FFFF"/>
                </a:solidFill>
                <a:latin typeface="Footlight MT Light" panose="0204060206030A020304" pitchFamily="18" charset="0"/>
              </a:rPr>
              <a:t>Looking for ways to kill oneself (searches online, buying a gun)</a:t>
            </a:r>
          </a:p>
        </p:txBody>
      </p:sp>
    </p:spTree>
    <p:extLst>
      <p:ext uri="{BB962C8B-B14F-4D97-AF65-F5344CB8AC3E}">
        <p14:creationId xmlns:p14="http://schemas.microsoft.com/office/powerpoint/2010/main" val="21106979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spc="-200" dirty="0" smtClean="0">
                <a:ln w="28575">
                  <a:solidFill>
                    <a:schemeClr val="tx1"/>
                  </a:solidFill>
                </a:ln>
                <a:solidFill>
                  <a:srgbClr val="FFFF00"/>
                </a:solidFill>
                <a:latin typeface="Franklin Gothic Heavy" panose="020B0903020102020204" pitchFamily="34" charset="0"/>
              </a:rPr>
              <a:t>ASK YOURSELF</a:t>
            </a:r>
            <a:endParaRPr lang="en-US" sz="5400" spc="-200" dirty="0">
              <a:ln w="28575">
                <a:solidFill>
                  <a:schemeClr val="tx1"/>
                </a:solidFill>
              </a:ln>
              <a:solidFill>
                <a:srgbClr val="FFFF00"/>
              </a:solidFill>
              <a:latin typeface="Franklin Gothic Heavy" panose="020B0903020102020204" pitchFamily="34" charset="0"/>
            </a:endParaRPr>
          </a:p>
        </p:txBody>
      </p:sp>
      <p:sp>
        <p:nvSpPr>
          <p:cNvPr id="3" name="Content Placeholder 2"/>
          <p:cNvSpPr>
            <a:spLocks noGrp="1"/>
          </p:cNvSpPr>
          <p:nvPr>
            <p:ph idx="1"/>
          </p:nvPr>
        </p:nvSpPr>
        <p:spPr>
          <a:xfrm>
            <a:off x="567267" y="1185334"/>
            <a:ext cx="5166783" cy="4991629"/>
          </a:xfrm>
        </p:spPr>
        <p:txBody>
          <a:bodyPr vert="horz" lIns="91440" tIns="45720" rIns="91440" bIns="45720" numCol="1" spcCol="182880" rtlCol="0">
            <a:noAutofit/>
          </a:bodyPr>
          <a:lstStyle/>
          <a:p>
            <a:r>
              <a:rPr lang="en-US" sz="3200" b="1" dirty="0" smtClean="0">
                <a:solidFill>
                  <a:srgbClr val="00FFFF"/>
                </a:solidFill>
                <a:latin typeface="Footlight MT Light" panose="0204060206030A020304" pitchFamily="18" charset="0"/>
              </a:rPr>
              <a:t>hydrated</a:t>
            </a:r>
            <a:r>
              <a:rPr lang="en-US" sz="3200" b="1" dirty="0">
                <a:solidFill>
                  <a:srgbClr val="00FFFF"/>
                </a:solidFill>
                <a:latin typeface="Footlight MT Light" panose="0204060206030A020304" pitchFamily="18" charset="0"/>
              </a:rPr>
              <a:t>?</a:t>
            </a:r>
          </a:p>
          <a:p>
            <a:r>
              <a:rPr lang="en-US" sz="3200" b="1" dirty="0" smtClean="0">
                <a:solidFill>
                  <a:srgbClr val="00FFFF"/>
                </a:solidFill>
                <a:latin typeface="Footlight MT Light" panose="0204060206030A020304" pitchFamily="18" charset="0"/>
              </a:rPr>
              <a:t>eaten for 3 hours</a:t>
            </a:r>
            <a:r>
              <a:rPr lang="en-US" sz="3200" b="1" dirty="0">
                <a:solidFill>
                  <a:srgbClr val="00FFFF"/>
                </a:solidFill>
                <a:latin typeface="Footlight MT Light" panose="0204060206030A020304" pitchFamily="18" charset="0"/>
              </a:rPr>
              <a:t>?</a:t>
            </a:r>
          </a:p>
          <a:p>
            <a:r>
              <a:rPr lang="en-US" sz="3200" b="1" dirty="0" smtClean="0">
                <a:solidFill>
                  <a:srgbClr val="00FFFF"/>
                </a:solidFill>
                <a:latin typeface="Footlight MT Light" panose="0204060206030A020304" pitchFamily="18" charset="0"/>
              </a:rPr>
              <a:t>showered today?</a:t>
            </a:r>
            <a:endParaRPr lang="en-US" sz="3200" b="1" dirty="0">
              <a:solidFill>
                <a:srgbClr val="00FFFF"/>
              </a:solidFill>
              <a:latin typeface="Footlight MT Light" panose="0204060206030A020304" pitchFamily="18" charset="0"/>
            </a:endParaRPr>
          </a:p>
          <a:p>
            <a:r>
              <a:rPr lang="en-US" sz="3200" b="1" dirty="0" smtClean="0">
                <a:solidFill>
                  <a:srgbClr val="00FFFF"/>
                </a:solidFill>
                <a:latin typeface="Footlight MT Light" panose="0204060206030A020304" pitchFamily="18" charset="0"/>
              </a:rPr>
              <a:t>stretched </a:t>
            </a:r>
            <a:r>
              <a:rPr lang="en-US" sz="3200" b="1" dirty="0">
                <a:solidFill>
                  <a:srgbClr val="00FFFF"/>
                </a:solidFill>
                <a:latin typeface="Footlight MT Light" panose="0204060206030A020304" pitchFamily="18" charset="0"/>
              </a:rPr>
              <a:t>your legs </a:t>
            </a:r>
            <a:r>
              <a:rPr lang="en-US" sz="3200" b="1" dirty="0" smtClean="0">
                <a:solidFill>
                  <a:srgbClr val="00FFFF"/>
                </a:solidFill>
                <a:latin typeface="Footlight MT Light" panose="0204060206030A020304" pitchFamily="18" charset="0"/>
              </a:rPr>
              <a:t>today</a:t>
            </a:r>
            <a:r>
              <a:rPr lang="en-US" sz="3200" b="1" dirty="0">
                <a:solidFill>
                  <a:srgbClr val="00FFFF"/>
                </a:solidFill>
                <a:latin typeface="Footlight MT Light" panose="0204060206030A020304" pitchFamily="18" charset="0"/>
              </a:rPr>
              <a:t>?</a:t>
            </a:r>
          </a:p>
          <a:p>
            <a:r>
              <a:rPr lang="en-US" sz="3200" b="1" dirty="0" smtClean="0">
                <a:solidFill>
                  <a:srgbClr val="00FFFF"/>
                </a:solidFill>
                <a:latin typeface="Footlight MT Light" panose="0204060206030A020304" pitchFamily="18" charset="0"/>
              </a:rPr>
              <a:t>said </a:t>
            </a:r>
            <a:r>
              <a:rPr lang="en-US" sz="3200" b="1" dirty="0">
                <a:solidFill>
                  <a:srgbClr val="00FFFF"/>
                </a:solidFill>
                <a:latin typeface="Footlight MT Light" panose="0204060206030A020304" pitchFamily="18" charset="0"/>
              </a:rPr>
              <a:t>something nice </a:t>
            </a:r>
            <a:r>
              <a:rPr lang="en-US" sz="3200" b="1" dirty="0" smtClean="0">
                <a:solidFill>
                  <a:srgbClr val="00FFFF"/>
                </a:solidFill>
                <a:latin typeface="Footlight MT Light" panose="0204060206030A020304" pitchFamily="18" charset="0"/>
              </a:rPr>
              <a:t>today</a:t>
            </a:r>
            <a:r>
              <a:rPr lang="en-US" sz="3200" b="1" dirty="0">
                <a:solidFill>
                  <a:srgbClr val="00FFFF"/>
                </a:solidFill>
                <a:latin typeface="Footlight MT Light" panose="0204060206030A020304" pitchFamily="18" charset="0"/>
              </a:rPr>
              <a:t>?</a:t>
            </a:r>
          </a:p>
          <a:p>
            <a:r>
              <a:rPr lang="en-US" sz="3200" b="1" dirty="0" smtClean="0">
                <a:solidFill>
                  <a:srgbClr val="00FFFF"/>
                </a:solidFill>
                <a:latin typeface="Footlight MT Light" panose="0204060206030A020304" pitchFamily="18" charset="0"/>
              </a:rPr>
              <a:t>cuddled this week?</a:t>
            </a:r>
            <a:endParaRPr lang="en-US" sz="3200" b="1" dirty="0">
              <a:solidFill>
                <a:srgbClr val="00FFFF"/>
              </a:solidFill>
              <a:latin typeface="Footlight MT Light" panose="0204060206030A020304" pitchFamily="18" charset="0"/>
            </a:endParaRPr>
          </a:p>
          <a:p>
            <a:r>
              <a:rPr lang="en-US" sz="3200" b="1" dirty="0" smtClean="0">
                <a:solidFill>
                  <a:srgbClr val="00FFFF"/>
                </a:solidFill>
                <a:latin typeface="Footlight MT Light" panose="0204060206030A020304" pitchFamily="18" charset="0"/>
              </a:rPr>
              <a:t>therapist this week?</a:t>
            </a:r>
            <a:endParaRPr lang="en-US" sz="3200" b="1" dirty="0">
              <a:solidFill>
                <a:srgbClr val="00FFFF"/>
              </a:solidFill>
              <a:latin typeface="Footlight MT Light" panose="0204060206030A020304" pitchFamily="18" charset="0"/>
            </a:endParaRPr>
          </a:p>
          <a:p>
            <a:r>
              <a:rPr lang="en-US" sz="3200" b="1" dirty="0" smtClean="0">
                <a:solidFill>
                  <a:srgbClr val="00FFFF"/>
                </a:solidFill>
                <a:latin typeface="Footlight MT Light" panose="0204060206030A020304" pitchFamily="18" charset="0"/>
              </a:rPr>
              <a:t>changed medications?</a:t>
            </a:r>
            <a:endParaRPr lang="en-US" sz="3200" b="1" dirty="0">
              <a:solidFill>
                <a:srgbClr val="00FFFF"/>
              </a:solidFill>
              <a:latin typeface="Footlight MT Light" panose="0204060206030A020304" pitchFamily="18" charset="0"/>
            </a:endParaRPr>
          </a:p>
          <a:p>
            <a:r>
              <a:rPr lang="en-US" sz="3200" b="1" dirty="0">
                <a:solidFill>
                  <a:srgbClr val="00FFFF"/>
                </a:solidFill>
                <a:latin typeface="Footlight MT Light" panose="0204060206030A020304" pitchFamily="18" charset="0"/>
              </a:rPr>
              <a:t>paralyzed by indecision</a:t>
            </a:r>
            <a:r>
              <a:rPr lang="en-US" sz="3200" b="1" dirty="0" smtClean="0">
                <a:solidFill>
                  <a:srgbClr val="00FFFF"/>
                </a:solidFill>
                <a:latin typeface="Footlight MT Light" panose="0204060206030A020304" pitchFamily="18" charset="0"/>
              </a:rPr>
              <a:t>?</a:t>
            </a:r>
            <a:endParaRPr lang="en-US" sz="3200" b="1" dirty="0">
              <a:solidFill>
                <a:srgbClr val="00FFFF"/>
              </a:solidFill>
              <a:latin typeface="Footlight MT Light" panose="0204060206030A020304" pitchFamily="18" charset="0"/>
            </a:endParaRPr>
          </a:p>
        </p:txBody>
      </p:sp>
      <p:sp>
        <p:nvSpPr>
          <p:cNvPr id="4" name="Content Placeholder 2"/>
          <p:cNvSpPr txBox="1">
            <a:spLocks/>
          </p:cNvSpPr>
          <p:nvPr/>
        </p:nvSpPr>
        <p:spPr>
          <a:xfrm>
            <a:off x="5734050" y="2438400"/>
            <a:ext cx="5865282" cy="3738563"/>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800"/>
              </a:spcBef>
            </a:pPr>
            <a:r>
              <a:rPr lang="en-US" sz="3200" b="1" dirty="0" smtClean="0">
                <a:solidFill>
                  <a:srgbClr val="00FFFF"/>
                </a:solidFill>
                <a:latin typeface="Footlight MT Light" panose="0204060206030A020304" pitchFamily="18" charset="0"/>
              </a:rPr>
              <a:t>daytime: dressed?</a:t>
            </a:r>
          </a:p>
          <a:p>
            <a:r>
              <a:rPr lang="en-US" sz="3200" b="1" dirty="0" smtClean="0">
                <a:solidFill>
                  <a:srgbClr val="00FFFF"/>
                </a:solidFill>
                <a:latin typeface="Footlight MT Light" panose="0204060206030A020304" pitchFamily="18" charset="0"/>
              </a:rPr>
              <a:t>nighttime: sleepy but resisting?</a:t>
            </a:r>
          </a:p>
          <a:p>
            <a:r>
              <a:rPr lang="en-US" sz="3200" b="1" dirty="0" smtClean="0">
                <a:solidFill>
                  <a:srgbClr val="00FFFF"/>
                </a:solidFill>
                <a:latin typeface="Footlight MT Light" panose="0204060206030A020304" pitchFamily="18" charset="0"/>
              </a:rPr>
              <a:t>feel ineffective?</a:t>
            </a:r>
          </a:p>
          <a:p>
            <a:r>
              <a:rPr lang="en-US" sz="3200" b="1" dirty="0" smtClean="0">
                <a:solidFill>
                  <a:srgbClr val="00FFFF"/>
                </a:solidFill>
                <a:latin typeface="Footlight MT Light" panose="0204060206030A020304" pitchFamily="18" charset="0"/>
              </a:rPr>
              <a:t>feel unattractive?</a:t>
            </a:r>
          </a:p>
          <a:p>
            <a:r>
              <a:rPr lang="en-US" sz="3200" b="1" dirty="0" smtClean="0">
                <a:solidFill>
                  <a:srgbClr val="00FFFF"/>
                </a:solidFill>
                <a:latin typeface="Footlight MT Light" panose="0204060206030A020304" pitchFamily="18" charset="0"/>
              </a:rPr>
              <a:t>over-exerted – physically, mentally, emotionally, socially?</a:t>
            </a:r>
          </a:p>
          <a:p>
            <a:r>
              <a:rPr lang="en-US" sz="3200" b="1" dirty="0" smtClean="0">
                <a:solidFill>
                  <a:srgbClr val="00FFFF"/>
                </a:solidFill>
                <a:latin typeface="Footlight MT Light" panose="0204060206030A020304" pitchFamily="18" charset="0"/>
              </a:rPr>
              <a:t>waited a week?</a:t>
            </a:r>
            <a:endParaRPr lang="en-US" sz="3200" b="1" dirty="0">
              <a:solidFill>
                <a:srgbClr val="00FFFF"/>
              </a:solidFill>
              <a:latin typeface="Footlight MT Light" panose="0204060206030A020304" pitchFamily="18" charset="0"/>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2025" t="4534" r="2547" b="6577"/>
          <a:stretch/>
        </p:blipFill>
        <p:spPr>
          <a:xfrm>
            <a:off x="7143751" y="0"/>
            <a:ext cx="5048250" cy="2357700"/>
          </a:xfrm>
          <a:prstGeom prst="rect">
            <a:avLst/>
          </a:prstGeom>
        </p:spPr>
      </p:pic>
    </p:spTree>
    <p:extLst>
      <p:ext uri="{BB962C8B-B14F-4D97-AF65-F5344CB8AC3E}">
        <p14:creationId xmlns:p14="http://schemas.microsoft.com/office/powerpoint/2010/main" val="17461878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spc="-200" dirty="0">
                <a:ln w="28575">
                  <a:solidFill>
                    <a:schemeClr val="tx1"/>
                  </a:solidFill>
                </a:ln>
                <a:solidFill>
                  <a:srgbClr val="FFFF00"/>
                </a:solidFill>
                <a:latin typeface="Franklin Gothic Heavy" panose="020B0903020102020204" pitchFamily="34" charset="0"/>
              </a:rPr>
              <a:t>DEPRESSION OUTREACH</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3281" r="10046"/>
          <a:stretch/>
        </p:blipFill>
        <p:spPr>
          <a:xfrm>
            <a:off x="4456642" y="1278467"/>
            <a:ext cx="2883958" cy="5240866"/>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9575" y="1"/>
            <a:ext cx="4162425" cy="4673600"/>
          </a:xfrm>
          <a:prstGeom prst="rect">
            <a:avLst/>
          </a:prstGeom>
        </p:spPr>
      </p:pic>
    </p:spTree>
    <p:extLst>
      <p:ext uri="{BB962C8B-B14F-4D97-AF65-F5344CB8AC3E}">
        <p14:creationId xmlns:p14="http://schemas.microsoft.com/office/powerpoint/2010/main" val="1024752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spc="-200" dirty="0" smtClean="0">
                <a:ln w="28575">
                  <a:solidFill>
                    <a:schemeClr val="tx1"/>
                  </a:solidFill>
                </a:ln>
                <a:solidFill>
                  <a:srgbClr val="FFFF00"/>
                </a:solidFill>
                <a:latin typeface="Franklin Gothic Heavy" panose="020B0903020102020204" pitchFamily="34" charset="0"/>
              </a:rPr>
              <a:t>FACTS &amp; FIGURES</a:t>
            </a:r>
            <a:endParaRPr lang="en-US" sz="5400" spc="-200" dirty="0">
              <a:ln w="28575">
                <a:solidFill>
                  <a:schemeClr val="tx1"/>
                </a:solidFill>
              </a:ln>
              <a:solidFill>
                <a:srgbClr val="FFFF00"/>
              </a:solidFill>
              <a:latin typeface="Franklin Gothic Heavy" panose="020B0903020102020204" pitchFamily="34" charset="0"/>
            </a:endParaRPr>
          </a:p>
        </p:txBody>
      </p:sp>
      <p:pic>
        <p:nvPicPr>
          <p:cNvPr id="4" name="Picture 3"/>
          <p:cNvPicPr>
            <a:picLocks noChangeAspect="1"/>
          </p:cNvPicPr>
          <p:nvPr/>
        </p:nvPicPr>
        <p:blipFill rotWithShape="1">
          <a:blip r:embed="rId2"/>
          <a:srcRect l="16016" t="31944" r="65156" b="26548"/>
          <a:stretch/>
        </p:blipFill>
        <p:spPr>
          <a:xfrm>
            <a:off x="666749" y="1185334"/>
            <a:ext cx="4328614" cy="5367866"/>
          </a:xfrm>
          <a:prstGeom prst="rect">
            <a:avLst/>
          </a:prstGeom>
        </p:spPr>
      </p:pic>
      <p:sp>
        <p:nvSpPr>
          <p:cNvPr id="7" name="Content Placeholder 2"/>
          <p:cNvSpPr txBox="1">
            <a:spLocks/>
          </p:cNvSpPr>
          <p:nvPr/>
        </p:nvSpPr>
        <p:spPr>
          <a:xfrm>
            <a:off x="5237717" y="4895850"/>
            <a:ext cx="6361617" cy="1581150"/>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buNone/>
            </a:pPr>
            <a:r>
              <a:rPr lang="en-US" sz="3200" b="1" dirty="0" smtClean="0">
                <a:solidFill>
                  <a:srgbClr val="00FFFF"/>
                </a:solidFill>
                <a:latin typeface="Footlight MT Light" panose="0204060206030A020304" pitchFamily="18" charset="0"/>
              </a:rPr>
              <a:t>7</a:t>
            </a:r>
            <a:r>
              <a:rPr lang="en-US" sz="3200" b="1" dirty="0">
                <a:solidFill>
                  <a:srgbClr val="00FFFF"/>
                </a:solidFill>
                <a:latin typeface="Footlight MT Light" panose="0204060206030A020304" pitchFamily="18" charset="0"/>
              </a:rPr>
              <a:t>% of students have “seriously considered suicide” in the past year. </a:t>
            </a:r>
          </a:p>
          <a:p>
            <a:pPr marL="0" indent="457200">
              <a:buNone/>
            </a:pPr>
            <a:endParaRPr lang="en-US" sz="3200" b="1" dirty="0">
              <a:solidFill>
                <a:srgbClr val="00FFFF"/>
              </a:solidFill>
              <a:latin typeface="Footlight MT Light" panose="0204060206030A020304" pitchFamily="18"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54340" y="5971816"/>
            <a:ext cx="1761309" cy="678104"/>
          </a:xfrm>
          <a:prstGeom prst="rect">
            <a:avLst/>
          </a:prstGeom>
        </p:spPr>
      </p:pic>
      <p:grpSp>
        <p:nvGrpSpPr>
          <p:cNvPr id="10" name="Group 9"/>
          <p:cNvGrpSpPr/>
          <p:nvPr/>
        </p:nvGrpSpPr>
        <p:grpSpPr>
          <a:xfrm>
            <a:off x="5237717" y="1190625"/>
            <a:ext cx="6584922" cy="3501948"/>
            <a:chOff x="6353175" y="1332136"/>
            <a:chExt cx="5469464" cy="2908733"/>
          </a:xfrm>
        </p:grpSpPr>
        <p:pic>
          <p:nvPicPr>
            <p:cNvPr id="5" name="Picture 4"/>
            <p:cNvPicPr>
              <a:picLocks noChangeAspect="1"/>
            </p:cNvPicPr>
            <p:nvPr/>
          </p:nvPicPr>
          <p:blipFill rotWithShape="1">
            <a:blip r:embed="rId4"/>
            <a:srcRect l="22229" t="31524" r="25469" b="19028"/>
            <a:stretch/>
          </p:blipFill>
          <p:spPr>
            <a:xfrm>
              <a:off x="6353175" y="1332136"/>
              <a:ext cx="5469464" cy="2908733"/>
            </a:xfrm>
            <a:prstGeom prst="rect">
              <a:avLst/>
            </a:prstGeom>
          </p:spPr>
        </p:pic>
        <p:pic>
          <p:nvPicPr>
            <p:cNvPr id="9" name="Picture 8"/>
            <p:cNvPicPr>
              <a:picLocks noChangeAspect="1"/>
            </p:cNvPicPr>
            <p:nvPr/>
          </p:nvPicPr>
          <p:blipFill rotWithShape="1">
            <a:blip r:embed="rId4"/>
            <a:srcRect l="11563" t="29028" r="70758" b="64043"/>
            <a:stretch/>
          </p:blipFill>
          <p:spPr>
            <a:xfrm>
              <a:off x="6353175" y="3040465"/>
              <a:ext cx="847724" cy="293285"/>
            </a:xfrm>
            <a:prstGeom prst="rect">
              <a:avLst/>
            </a:prstGeom>
          </p:spPr>
        </p:pic>
      </p:grpSp>
    </p:spTree>
    <p:extLst>
      <p:ext uri="{BB962C8B-B14F-4D97-AF65-F5344CB8AC3E}">
        <p14:creationId xmlns:p14="http://schemas.microsoft.com/office/powerpoint/2010/main" val="37706483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spc="-200" dirty="0" smtClean="0">
                <a:ln w="28575">
                  <a:solidFill>
                    <a:schemeClr val="tx1"/>
                  </a:solidFill>
                </a:ln>
                <a:solidFill>
                  <a:srgbClr val="FFFF00"/>
                </a:solidFill>
                <a:latin typeface="Franklin Gothic Heavy" panose="020B0903020102020204" pitchFamily="34" charset="0"/>
              </a:rPr>
              <a:t>HELP</a:t>
            </a:r>
            <a:endParaRPr lang="en-US" sz="5400" spc="-200" dirty="0">
              <a:ln w="28575">
                <a:solidFill>
                  <a:schemeClr val="tx1"/>
                </a:solidFill>
              </a:ln>
              <a:solidFill>
                <a:srgbClr val="FFFF00"/>
              </a:solidFill>
              <a:latin typeface="Franklin Gothic Heavy" panose="020B0903020102020204" pitchFamily="34" charset="0"/>
            </a:endParaRPr>
          </a:p>
        </p:txBody>
      </p:sp>
      <p:sp>
        <p:nvSpPr>
          <p:cNvPr id="3" name="Content Placeholder 2"/>
          <p:cNvSpPr>
            <a:spLocks noGrp="1"/>
          </p:cNvSpPr>
          <p:nvPr>
            <p:ph idx="1"/>
          </p:nvPr>
        </p:nvSpPr>
        <p:spPr>
          <a:xfrm>
            <a:off x="567267" y="1185334"/>
            <a:ext cx="3530213" cy="4991629"/>
          </a:xfrm>
        </p:spPr>
        <p:txBody>
          <a:bodyPr vert="horz" lIns="91440" tIns="45720" rIns="91440" bIns="45720" numCol="1" spcCol="182880" rtlCol="0">
            <a:noAutofit/>
          </a:bodyPr>
          <a:lstStyle/>
          <a:p>
            <a:r>
              <a:rPr lang="en-US" sz="3200" b="1" dirty="0">
                <a:solidFill>
                  <a:srgbClr val="00FFFF"/>
                </a:solidFill>
                <a:latin typeface="Footlight MT Light" panose="0204060206030A020304" pitchFamily="18" charset="0"/>
              </a:rPr>
              <a:t> Share </a:t>
            </a:r>
            <a:r>
              <a:rPr lang="en-US" sz="3200" b="1" dirty="0" smtClean="0">
                <a:solidFill>
                  <a:srgbClr val="00FFFF"/>
                </a:solidFill>
                <a:latin typeface="Footlight MT Light" panose="0204060206030A020304" pitchFamily="18" charset="0"/>
              </a:rPr>
              <a:t>Your Concerns</a:t>
            </a:r>
            <a:r>
              <a:rPr lang="en-US" sz="3200" b="1" dirty="0"/>
              <a:t>              </a:t>
            </a:r>
            <a:endParaRPr lang="en-US" sz="3200" b="1" dirty="0" smtClean="0">
              <a:solidFill>
                <a:srgbClr val="00FFFF"/>
              </a:solidFill>
              <a:latin typeface="Footlight MT Light" panose="0204060206030A020304" pitchFamily="18" charset="0"/>
            </a:endParaRPr>
          </a:p>
          <a:p>
            <a:pPr lvl="1"/>
            <a:r>
              <a:rPr lang="en-US" b="1" dirty="0">
                <a:solidFill>
                  <a:srgbClr val="00FFFF"/>
                </a:solidFill>
                <a:latin typeface="Footlight MT Light" panose="0204060206030A020304" pitchFamily="18" charset="0"/>
              </a:rPr>
              <a:t>“I’ve noticed </a:t>
            </a:r>
            <a:r>
              <a:rPr lang="en-US" b="1" dirty="0" smtClean="0">
                <a:solidFill>
                  <a:srgbClr val="00FFFF"/>
                </a:solidFill>
                <a:latin typeface="Footlight MT Light" panose="0204060206030A020304" pitchFamily="18" charset="0"/>
              </a:rPr>
              <a:t>you ######. </a:t>
            </a:r>
            <a:r>
              <a:rPr lang="en-US" b="1" dirty="0">
                <a:solidFill>
                  <a:srgbClr val="00FFFF"/>
                </a:solidFill>
                <a:latin typeface="Footlight MT Light" panose="0204060206030A020304" pitchFamily="18" charset="0"/>
              </a:rPr>
              <a:t>Is everything okay?” </a:t>
            </a:r>
          </a:p>
        </p:txBody>
      </p:sp>
      <p:sp>
        <p:nvSpPr>
          <p:cNvPr id="4" name="Content Placeholder 2"/>
          <p:cNvSpPr txBox="1">
            <a:spLocks/>
          </p:cNvSpPr>
          <p:nvPr/>
        </p:nvSpPr>
        <p:spPr>
          <a:xfrm>
            <a:off x="5695950" y="2695575"/>
            <a:ext cx="5865282" cy="3481388"/>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smtClean="0">
                <a:solidFill>
                  <a:srgbClr val="00FFFF"/>
                </a:solidFill>
                <a:latin typeface="Footlight MT Light" panose="0204060206030A020304" pitchFamily="18" charset="0"/>
              </a:rPr>
              <a:t>Offer Support (ask, suggest)</a:t>
            </a:r>
            <a:endParaRPr lang="en-US" sz="3200" dirty="0">
              <a:solidFill>
                <a:srgbClr val="00FFFF"/>
              </a:solidFill>
              <a:latin typeface="Footlight MT Light" panose="0204060206030A020304" pitchFamily="18" charset="0"/>
            </a:endParaRPr>
          </a:p>
          <a:p>
            <a:pPr lvl="1"/>
            <a:r>
              <a:rPr lang="en-US" dirty="0" smtClean="0">
                <a:solidFill>
                  <a:srgbClr val="00FFFF"/>
                </a:solidFill>
                <a:latin typeface="Footlight MT Light" panose="0204060206030A020304" pitchFamily="18" charset="0"/>
              </a:rPr>
              <a:t>How </a:t>
            </a:r>
            <a:r>
              <a:rPr lang="en-US" dirty="0">
                <a:solidFill>
                  <a:srgbClr val="00FFFF"/>
                </a:solidFill>
                <a:latin typeface="Footlight MT Light" panose="0204060206030A020304" pitchFamily="18" charset="0"/>
              </a:rPr>
              <a:t>can I </a:t>
            </a:r>
            <a:r>
              <a:rPr lang="en-US" dirty="0" smtClean="0">
                <a:solidFill>
                  <a:srgbClr val="00FFFF"/>
                </a:solidFill>
                <a:latin typeface="Footlight MT Light" panose="0204060206030A020304" pitchFamily="18" charset="0"/>
              </a:rPr>
              <a:t>support </a:t>
            </a:r>
            <a:r>
              <a:rPr lang="en-US" dirty="0">
                <a:solidFill>
                  <a:srgbClr val="00FFFF"/>
                </a:solidFill>
                <a:latin typeface="Footlight MT Light" panose="0204060206030A020304" pitchFamily="18" charset="0"/>
              </a:rPr>
              <a:t>you </a:t>
            </a:r>
            <a:r>
              <a:rPr lang="en-US" dirty="0" smtClean="0">
                <a:solidFill>
                  <a:srgbClr val="00FFFF"/>
                </a:solidFill>
                <a:latin typeface="Footlight MT Light" panose="0204060206030A020304" pitchFamily="18" charset="0"/>
              </a:rPr>
              <a:t>now</a:t>
            </a:r>
            <a:r>
              <a:rPr lang="en-US" dirty="0">
                <a:solidFill>
                  <a:srgbClr val="00FFFF"/>
                </a:solidFill>
                <a:latin typeface="Footlight MT Light" panose="0204060206030A020304" pitchFamily="18" charset="0"/>
              </a:rPr>
              <a:t>? Is there something I </a:t>
            </a:r>
            <a:r>
              <a:rPr lang="en-US" dirty="0" smtClean="0">
                <a:solidFill>
                  <a:srgbClr val="00FFFF"/>
                </a:solidFill>
                <a:latin typeface="Footlight MT Light" panose="0204060206030A020304" pitchFamily="18" charset="0"/>
              </a:rPr>
              <a:t>or others can do? </a:t>
            </a:r>
            <a:endParaRPr lang="en-US" dirty="0">
              <a:solidFill>
                <a:srgbClr val="00FFFF"/>
              </a:solidFill>
              <a:latin typeface="Footlight MT Light" panose="0204060206030A020304" pitchFamily="18" charset="0"/>
            </a:endParaRPr>
          </a:p>
          <a:p>
            <a:pPr lvl="1"/>
            <a:r>
              <a:rPr lang="en-US" dirty="0" smtClean="0">
                <a:solidFill>
                  <a:srgbClr val="00FFFF"/>
                </a:solidFill>
                <a:latin typeface="Footlight MT Light" panose="0204060206030A020304" pitchFamily="18" charset="0"/>
              </a:rPr>
              <a:t>Can </a:t>
            </a:r>
            <a:r>
              <a:rPr lang="en-US" dirty="0">
                <a:solidFill>
                  <a:srgbClr val="00FFFF"/>
                </a:solidFill>
                <a:latin typeface="Footlight MT Light" panose="0204060206030A020304" pitchFamily="18" charset="0"/>
              </a:rPr>
              <a:t>I help you locate mental health </a:t>
            </a:r>
            <a:r>
              <a:rPr lang="en-US" dirty="0" smtClean="0">
                <a:solidFill>
                  <a:srgbClr val="00FFFF"/>
                </a:solidFill>
                <a:latin typeface="Footlight MT Light" panose="0204060206030A020304" pitchFamily="18" charset="0"/>
              </a:rPr>
              <a:t>services? </a:t>
            </a:r>
            <a:r>
              <a:rPr lang="en-US" dirty="0">
                <a:solidFill>
                  <a:srgbClr val="00FFFF"/>
                </a:solidFill>
                <a:latin typeface="Footlight MT Light" panose="0204060206030A020304" pitchFamily="18" charset="0"/>
              </a:rPr>
              <a:t>Can I help you make an </a:t>
            </a:r>
            <a:r>
              <a:rPr lang="en-US" dirty="0" err="1" smtClean="0">
                <a:solidFill>
                  <a:srgbClr val="00FFFF"/>
                </a:solidFill>
                <a:latin typeface="Footlight MT Light" panose="0204060206030A020304" pitchFamily="18" charset="0"/>
              </a:rPr>
              <a:t>appt</a:t>
            </a:r>
            <a:r>
              <a:rPr lang="en-US" dirty="0">
                <a:solidFill>
                  <a:srgbClr val="00FFFF"/>
                </a:solidFill>
                <a:latin typeface="Footlight MT Light" panose="0204060206030A020304" pitchFamily="18" charset="0"/>
              </a:rPr>
              <a:t>? </a:t>
            </a:r>
          </a:p>
          <a:p>
            <a:pPr lvl="1"/>
            <a:r>
              <a:rPr lang="en-US" dirty="0" smtClean="0">
                <a:solidFill>
                  <a:srgbClr val="00FFFF"/>
                </a:solidFill>
                <a:latin typeface="Footlight MT Light" panose="0204060206030A020304" pitchFamily="18" charset="0"/>
              </a:rPr>
              <a:t>Can </a:t>
            </a:r>
            <a:r>
              <a:rPr lang="en-US" dirty="0">
                <a:solidFill>
                  <a:srgbClr val="00FFFF"/>
                </a:solidFill>
                <a:latin typeface="Footlight MT Light" panose="0204060206030A020304" pitchFamily="18" charset="0"/>
              </a:rPr>
              <a:t>I help you with your </a:t>
            </a:r>
            <a:r>
              <a:rPr lang="en-US" dirty="0" smtClean="0">
                <a:solidFill>
                  <a:srgbClr val="00FFFF"/>
                </a:solidFill>
                <a:latin typeface="Footlight MT Light" panose="0204060206030A020304" pitchFamily="18" charset="0"/>
              </a:rPr>
              <a:t>errands? </a:t>
            </a:r>
            <a:endParaRPr lang="en-US" dirty="0">
              <a:solidFill>
                <a:srgbClr val="00FFFF"/>
              </a:solidFill>
              <a:latin typeface="Footlight MT Light" panose="0204060206030A020304" pitchFamily="18" charset="0"/>
            </a:endParaRPr>
          </a:p>
          <a:p>
            <a:pPr lvl="1"/>
            <a:r>
              <a:rPr lang="en-US" dirty="0" smtClean="0">
                <a:solidFill>
                  <a:srgbClr val="00FFFF"/>
                </a:solidFill>
                <a:latin typeface="Footlight MT Light" panose="0204060206030A020304" pitchFamily="18" charset="0"/>
              </a:rPr>
              <a:t>Would </a:t>
            </a:r>
            <a:r>
              <a:rPr lang="en-US" dirty="0">
                <a:solidFill>
                  <a:srgbClr val="00FFFF"/>
                </a:solidFill>
                <a:latin typeface="Footlight MT Light" panose="0204060206030A020304" pitchFamily="18" charset="0"/>
              </a:rPr>
              <a:t>you like me to go with you to a support </a:t>
            </a:r>
            <a:r>
              <a:rPr lang="en-US" dirty="0" smtClean="0">
                <a:solidFill>
                  <a:srgbClr val="00FFFF"/>
                </a:solidFill>
                <a:latin typeface="Footlight MT Light" panose="0204060206030A020304" pitchFamily="18" charset="0"/>
              </a:rPr>
              <a:t>group? </a:t>
            </a:r>
            <a:r>
              <a:rPr lang="en-US" dirty="0">
                <a:solidFill>
                  <a:srgbClr val="00FFFF"/>
                </a:solidFill>
                <a:latin typeface="Footlight MT Light" panose="0204060206030A020304" pitchFamily="18" charset="0"/>
              </a:rPr>
              <a:t>Do you need a </a:t>
            </a:r>
            <a:r>
              <a:rPr lang="en-US" dirty="0" smtClean="0">
                <a:solidFill>
                  <a:srgbClr val="00FFFF"/>
                </a:solidFill>
                <a:latin typeface="Footlight MT Light" panose="0204060206030A020304" pitchFamily="18" charset="0"/>
              </a:rPr>
              <a:t>ride? </a:t>
            </a:r>
            <a:endParaRPr lang="en-US" dirty="0">
              <a:solidFill>
                <a:srgbClr val="00FFFF"/>
              </a:solidFill>
              <a:latin typeface="Footlight MT Light" panose="0204060206030A020304" pitchFamily="18" charset="0"/>
            </a:endParaRPr>
          </a:p>
          <a:p>
            <a:endParaRPr lang="en-US" sz="3200" dirty="0">
              <a:solidFill>
                <a:srgbClr val="00FFFF"/>
              </a:solidFill>
              <a:latin typeface="Footlight MT Light" panose="0204060206030A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54340" y="5971816"/>
            <a:ext cx="1761309" cy="678104"/>
          </a:xfrm>
          <a:prstGeom prst="rect">
            <a:avLst/>
          </a:prstGeom>
        </p:spPr>
      </p:pic>
      <p:grpSp>
        <p:nvGrpSpPr>
          <p:cNvPr id="22" name="Group 21"/>
          <p:cNvGrpSpPr/>
          <p:nvPr/>
        </p:nvGrpSpPr>
        <p:grpSpPr>
          <a:xfrm>
            <a:off x="3876675" y="0"/>
            <a:ext cx="8315325" cy="2529708"/>
            <a:chOff x="4176811" y="0"/>
            <a:chExt cx="8015189" cy="243840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52706" t="1997" r="2189" b="51793"/>
            <a:stretch/>
          </p:blipFill>
          <p:spPr>
            <a:xfrm>
              <a:off x="6209526" y="0"/>
              <a:ext cx="1909036" cy="2438400"/>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5270" t="51095" r="53773" b="6432"/>
            <a:stretch/>
          </p:blipFill>
          <p:spPr>
            <a:xfrm>
              <a:off x="8197893" y="0"/>
              <a:ext cx="1885951" cy="2438400"/>
            </a:xfrm>
            <a:prstGeom prst="rect">
              <a:avLst/>
            </a:prstGeom>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968" t="1997" r="51878" b="51793"/>
            <a:stretch/>
          </p:blipFill>
          <p:spPr>
            <a:xfrm>
              <a:off x="4176811" y="0"/>
              <a:ext cx="1953384" cy="2438400"/>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53751" t="51095" r="2189" b="6432"/>
            <a:stretch/>
          </p:blipFill>
          <p:spPr>
            <a:xfrm>
              <a:off x="10163175" y="0"/>
              <a:ext cx="2028825" cy="2438400"/>
            </a:xfrm>
            <a:prstGeom prst="rect">
              <a:avLst/>
            </a:prstGeom>
          </p:spPr>
        </p:pic>
      </p:grpSp>
      <p:sp>
        <p:nvSpPr>
          <p:cNvPr id="14" name="Content Placeholder 2"/>
          <p:cNvSpPr txBox="1">
            <a:spLocks/>
          </p:cNvSpPr>
          <p:nvPr/>
        </p:nvSpPr>
        <p:spPr>
          <a:xfrm>
            <a:off x="491412" y="3171852"/>
            <a:ext cx="5338233" cy="3005111"/>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b="1" dirty="0" smtClean="0">
                <a:solidFill>
                  <a:srgbClr val="00FFFF"/>
                </a:solidFill>
                <a:latin typeface="Footlight MT Light" panose="0204060206030A020304" pitchFamily="18" charset="0"/>
              </a:rPr>
              <a:t>“I’m worried that you aren’t acting like yourself. Is something up?” </a:t>
            </a:r>
          </a:p>
          <a:p>
            <a:pPr lvl="1"/>
            <a:r>
              <a:rPr lang="en-US" b="1" dirty="0" smtClean="0">
                <a:solidFill>
                  <a:srgbClr val="00FFFF"/>
                </a:solidFill>
                <a:latin typeface="Footlight MT Light" panose="0204060206030A020304" pitchFamily="18" charset="0"/>
              </a:rPr>
              <a:t>“It makes me afraid to hear ####. Can we talk to someone?” </a:t>
            </a:r>
          </a:p>
          <a:p>
            <a:r>
              <a:rPr lang="en-US" sz="3200" b="1" dirty="0" smtClean="0">
                <a:solidFill>
                  <a:srgbClr val="00FFFF"/>
                </a:solidFill>
                <a:latin typeface="Footlight MT Light" panose="0204060206030A020304" pitchFamily="18" charset="0"/>
              </a:rPr>
              <a:t>Be a Friend</a:t>
            </a:r>
          </a:p>
          <a:p>
            <a:pPr lvl="1"/>
            <a:r>
              <a:rPr lang="en-US" b="1" dirty="0" smtClean="0">
                <a:solidFill>
                  <a:srgbClr val="00FFFF"/>
                </a:solidFill>
                <a:latin typeface="Footlight MT Light" panose="0204060206030A020304" pitchFamily="18" charset="0"/>
              </a:rPr>
              <a:t>Check-in regularly </a:t>
            </a:r>
          </a:p>
          <a:p>
            <a:pPr lvl="1"/>
            <a:r>
              <a:rPr lang="en-US" b="1" dirty="0" smtClean="0">
                <a:solidFill>
                  <a:srgbClr val="00FFFF"/>
                </a:solidFill>
                <a:latin typeface="Footlight MT Light" panose="0204060206030A020304" pitchFamily="18" charset="0"/>
              </a:rPr>
              <a:t>Include your friend in your plans </a:t>
            </a:r>
          </a:p>
          <a:p>
            <a:pPr marL="457200" lvl="1" indent="0">
              <a:buFont typeface="Arial" panose="020B0604020202020204" pitchFamily="34" charset="0"/>
              <a:buNone/>
            </a:pPr>
            <a:endParaRPr lang="en-US" b="1" dirty="0">
              <a:solidFill>
                <a:srgbClr val="00FFFF"/>
              </a:solidFill>
              <a:latin typeface="Footlight MT Light" panose="0204060206030A020304" pitchFamily="18" charset="0"/>
            </a:endParaRPr>
          </a:p>
        </p:txBody>
      </p:sp>
      <p:sp>
        <p:nvSpPr>
          <p:cNvPr id="19" name="Content Placeholder 2"/>
          <p:cNvSpPr txBox="1">
            <a:spLocks/>
          </p:cNvSpPr>
          <p:nvPr/>
        </p:nvSpPr>
        <p:spPr>
          <a:xfrm>
            <a:off x="567267" y="1185334"/>
            <a:ext cx="3309407" cy="2081741"/>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smtClean="0">
                <a:solidFill>
                  <a:srgbClr val="00FFFF"/>
                </a:solidFill>
                <a:latin typeface="Footlight MT Light" panose="0204060206030A020304" pitchFamily="18" charset="0"/>
              </a:rPr>
              <a:t> Share Your Concerns</a:t>
            </a:r>
            <a:r>
              <a:rPr lang="en-US" sz="3200" b="1" dirty="0" smtClean="0"/>
              <a:t>              </a:t>
            </a:r>
            <a:endParaRPr lang="en-US" sz="3200" b="1" dirty="0" smtClean="0">
              <a:solidFill>
                <a:srgbClr val="00FFFF"/>
              </a:solidFill>
              <a:latin typeface="Footlight MT Light" panose="0204060206030A020304" pitchFamily="18" charset="0"/>
            </a:endParaRPr>
          </a:p>
          <a:p>
            <a:pPr lvl="1"/>
            <a:r>
              <a:rPr lang="en-US" b="1" dirty="0" smtClean="0">
                <a:solidFill>
                  <a:srgbClr val="00FFFF"/>
                </a:solidFill>
                <a:latin typeface="Footlight MT Light" panose="0204060206030A020304" pitchFamily="18" charset="0"/>
              </a:rPr>
              <a:t>“</a:t>
            </a:r>
            <a:r>
              <a:rPr lang="en-US" b="1" dirty="0" smtClean="0">
                <a:solidFill>
                  <a:srgbClr val="FFFF00"/>
                </a:solidFill>
                <a:latin typeface="Footlight MT Light" panose="0204060206030A020304" pitchFamily="18" charset="0"/>
              </a:rPr>
              <a:t>I’ve noticed you</a:t>
            </a:r>
            <a:r>
              <a:rPr lang="en-US" b="1" dirty="0" smtClean="0">
                <a:solidFill>
                  <a:srgbClr val="00FFFF"/>
                </a:solidFill>
                <a:latin typeface="Footlight MT Light" panose="0204060206030A020304" pitchFamily="18" charset="0"/>
              </a:rPr>
              <a:t> ######. Is everything okay?” </a:t>
            </a:r>
            <a:endParaRPr lang="en-US" b="1" dirty="0">
              <a:solidFill>
                <a:srgbClr val="00FFFF"/>
              </a:solidFill>
              <a:latin typeface="Footlight MT Light" panose="0204060206030A020304" pitchFamily="18" charset="0"/>
            </a:endParaRPr>
          </a:p>
        </p:txBody>
      </p:sp>
      <p:sp>
        <p:nvSpPr>
          <p:cNvPr id="20" name="Content Placeholder 2"/>
          <p:cNvSpPr txBox="1">
            <a:spLocks/>
          </p:cNvSpPr>
          <p:nvPr/>
        </p:nvSpPr>
        <p:spPr>
          <a:xfrm>
            <a:off x="5686425" y="2695575"/>
            <a:ext cx="5865282" cy="3481388"/>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smtClean="0">
                <a:solidFill>
                  <a:srgbClr val="00FFFF"/>
                </a:solidFill>
                <a:latin typeface="Footlight MT Light" panose="0204060206030A020304" pitchFamily="18" charset="0"/>
              </a:rPr>
              <a:t>Offer Support (ask, suggest)</a:t>
            </a:r>
            <a:endParaRPr lang="en-US" sz="3200" b="1" dirty="0">
              <a:solidFill>
                <a:srgbClr val="00FFFF"/>
              </a:solidFill>
              <a:latin typeface="Footlight MT Light" panose="0204060206030A020304" pitchFamily="18" charset="0"/>
            </a:endParaRPr>
          </a:p>
          <a:p>
            <a:pPr lvl="1"/>
            <a:r>
              <a:rPr lang="en-US" b="1" dirty="0" smtClean="0">
                <a:solidFill>
                  <a:srgbClr val="00FFFF"/>
                </a:solidFill>
                <a:latin typeface="Footlight MT Light" panose="0204060206030A020304" pitchFamily="18" charset="0"/>
              </a:rPr>
              <a:t>How </a:t>
            </a:r>
            <a:r>
              <a:rPr lang="en-US" b="1" dirty="0">
                <a:solidFill>
                  <a:srgbClr val="00FFFF"/>
                </a:solidFill>
                <a:latin typeface="Footlight MT Light" panose="0204060206030A020304" pitchFamily="18" charset="0"/>
              </a:rPr>
              <a:t>can </a:t>
            </a:r>
            <a:r>
              <a:rPr lang="en-US" b="1" dirty="0">
                <a:solidFill>
                  <a:srgbClr val="FFFF00"/>
                </a:solidFill>
                <a:latin typeface="Footlight MT Light" panose="0204060206030A020304" pitchFamily="18" charset="0"/>
              </a:rPr>
              <a:t>I </a:t>
            </a:r>
            <a:r>
              <a:rPr lang="en-US" b="1" dirty="0" smtClean="0">
                <a:solidFill>
                  <a:srgbClr val="FFFF00"/>
                </a:solidFill>
                <a:latin typeface="Footlight MT Light" panose="0204060206030A020304" pitchFamily="18" charset="0"/>
              </a:rPr>
              <a:t>support </a:t>
            </a:r>
            <a:r>
              <a:rPr lang="en-US" b="1" dirty="0">
                <a:solidFill>
                  <a:srgbClr val="FFFF00"/>
                </a:solidFill>
                <a:latin typeface="Footlight MT Light" panose="0204060206030A020304" pitchFamily="18" charset="0"/>
              </a:rPr>
              <a:t>you</a:t>
            </a:r>
            <a:r>
              <a:rPr lang="en-US" b="1" dirty="0">
                <a:solidFill>
                  <a:srgbClr val="00FFFF"/>
                </a:solidFill>
                <a:latin typeface="Footlight MT Light" panose="0204060206030A020304" pitchFamily="18" charset="0"/>
              </a:rPr>
              <a:t> </a:t>
            </a:r>
            <a:r>
              <a:rPr lang="en-US" b="1" dirty="0" smtClean="0">
                <a:solidFill>
                  <a:srgbClr val="00FFFF"/>
                </a:solidFill>
                <a:latin typeface="Footlight MT Light" panose="0204060206030A020304" pitchFamily="18" charset="0"/>
              </a:rPr>
              <a:t>now</a:t>
            </a:r>
            <a:r>
              <a:rPr lang="en-US" b="1" dirty="0">
                <a:solidFill>
                  <a:srgbClr val="00FFFF"/>
                </a:solidFill>
                <a:latin typeface="Footlight MT Light" panose="0204060206030A020304" pitchFamily="18" charset="0"/>
              </a:rPr>
              <a:t>? Is there something I </a:t>
            </a:r>
            <a:r>
              <a:rPr lang="en-US" b="1" dirty="0" smtClean="0">
                <a:solidFill>
                  <a:srgbClr val="00FFFF"/>
                </a:solidFill>
                <a:latin typeface="Footlight MT Light" panose="0204060206030A020304" pitchFamily="18" charset="0"/>
              </a:rPr>
              <a:t>or others can do? </a:t>
            </a:r>
            <a:endParaRPr lang="en-US" b="1" dirty="0">
              <a:solidFill>
                <a:srgbClr val="00FFFF"/>
              </a:solidFill>
              <a:latin typeface="Footlight MT Light" panose="0204060206030A020304" pitchFamily="18" charset="0"/>
            </a:endParaRPr>
          </a:p>
          <a:p>
            <a:pPr lvl="1"/>
            <a:r>
              <a:rPr lang="en-US" b="1" dirty="0" smtClean="0">
                <a:solidFill>
                  <a:srgbClr val="00FFFF"/>
                </a:solidFill>
                <a:latin typeface="Footlight MT Light" panose="0204060206030A020304" pitchFamily="18" charset="0"/>
              </a:rPr>
              <a:t>Can </a:t>
            </a:r>
            <a:r>
              <a:rPr lang="en-US" b="1" dirty="0">
                <a:solidFill>
                  <a:srgbClr val="FFFF00"/>
                </a:solidFill>
                <a:latin typeface="Footlight MT Light" panose="0204060206030A020304" pitchFamily="18" charset="0"/>
              </a:rPr>
              <a:t>I help you</a:t>
            </a:r>
            <a:r>
              <a:rPr lang="en-US" b="1" dirty="0">
                <a:solidFill>
                  <a:srgbClr val="00FFFF"/>
                </a:solidFill>
                <a:latin typeface="Footlight MT Light" panose="0204060206030A020304" pitchFamily="18" charset="0"/>
              </a:rPr>
              <a:t> locate mental health </a:t>
            </a:r>
            <a:r>
              <a:rPr lang="en-US" b="1" dirty="0" smtClean="0">
                <a:solidFill>
                  <a:srgbClr val="00FFFF"/>
                </a:solidFill>
                <a:latin typeface="Footlight MT Light" panose="0204060206030A020304" pitchFamily="18" charset="0"/>
              </a:rPr>
              <a:t>services? </a:t>
            </a:r>
            <a:r>
              <a:rPr lang="en-US" b="1" dirty="0">
                <a:solidFill>
                  <a:srgbClr val="00FFFF"/>
                </a:solidFill>
                <a:latin typeface="Footlight MT Light" panose="0204060206030A020304" pitchFamily="18" charset="0"/>
              </a:rPr>
              <a:t>Can </a:t>
            </a:r>
            <a:r>
              <a:rPr lang="en-US" b="1" dirty="0">
                <a:solidFill>
                  <a:srgbClr val="FFFF00"/>
                </a:solidFill>
                <a:latin typeface="Footlight MT Light" panose="0204060206030A020304" pitchFamily="18" charset="0"/>
              </a:rPr>
              <a:t>I help you</a:t>
            </a:r>
            <a:r>
              <a:rPr lang="en-US" b="1" dirty="0">
                <a:solidFill>
                  <a:srgbClr val="00FFFF"/>
                </a:solidFill>
                <a:latin typeface="Footlight MT Light" panose="0204060206030A020304" pitchFamily="18" charset="0"/>
              </a:rPr>
              <a:t> </a:t>
            </a:r>
            <a:r>
              <a:rPr lang="en-US" b="1" dirty="0" smtClean="0">
                <a:solidFill>
                  <a:srgbClr val="00FFFF"/>
                </a:solidFill>
                <a:latin typeface="Footlight MT Light" panose="0204060206030A020304" pitchFamily="18" charset="0"/>
              </a:rPr>
              <a:t>make an </a:t>
            </a:r>
            <a:r>
              <a:rPr lang="en-US" b="1" dirty="0" err="1" smtClean="0">
                <a:solidFill>
                  <a:srgbClr val="00FFFF"/>
                </a:solidFill>
                <a:latin typeface="Footlight MT Light" panose="0204060206030A020304" pitchFamily="18" charset="0"/>
              </a:rPr>
              <a:t>appt</a:t>
            </a:r>
            <a:r>
              <a:rPr lang="en-US" b="1" dirty="0">
                <a:solidFill>
                  <a:srgbClr val="00FFFF"/>
                </a:solidFill>
                <a:latin typeface="Footlight MT Light" panose="0204060206030A020304" pitchFamily="18" charset="0"/>
              </a:rPr>
              <a:t>? </a:t>
            </a:r>
          </a:p>
          <a:p>
            <a:pPr lvl="1"/>
            <a:r>
              <a:rPr lang="en-US" b="1" dirty="0" smtClean="0">
                <a:solidFill>
                  <a:srgbClr val="00FFFF"/>
                </a:solidFill>
                <a:latin typeface="Footlight MT Light" panose="0204060206030A020304" pitchFamily="18" charset="0"/>
              </a:rPr>
              <a:t>Can </a:t>
            </a:r>
            <a:r>
              <a:rPr lang="en-US" b="1" dirty="0">
                <a:solidFill>
                  <a:srgbClr val="FFFF00"/>
                </a:solidFill>
                <a:latin typeface="Footlight MT Light" panose="0204060206030A020304" pitchFamily="18" charset="0"/>
              </a:rPr>
              <a:t>I help you</a:t>
            </a:r>
            <a:r>
              <a:rPr lang="en-US" b="1" dirty="0">
                <a:solidFill>
                  <a:srgbClr val="00FFFF"/>
                </a:solidFill>
                <a:latin typeface="Footlight MT Light" panose="0204060206030A020304" pitchFamily="18" charset="0"/>
              </a:rPr>
              <a:t> with your </a:t>
            </a:r>
            <a:r>
              <a:rPr lang="en-US" b="1" dirty="0" smtClean="0">
                <a:solidFill>
                  <a:srgbClr val="00FFFF"/>
                </a:solidFill>
                <a:latin typeface="Footlight MT Light" panose="0204060206030A020304" pitchFamily="18" charset="0"/>
              </a:rPr>
              <a:t>errands? </a:t>
            </a:r>
            <a:endParaRPr lang="en-US" b="1" dirty="0">
              <a:solidFill>
                <a:srgbClr val="00FFFF"/>
              </a:solidFill>
              <a:latin typeface="Footlight MT Light" panose="0204060206030A020304" pitchFamily="18" charset="0"/>
            </a:endParaRPr>
          </a:p>
          <a:p>
            <a:pPr lvl="1"/>
            <a:r>
              <a:rPr lang="en-US" b="1" dirty="0" smtClean="0">
                <a:solidFill>
                  <a:srgbClr val="00FFFF"/>
                </a:solidFill>
                <a:latin typeface="Footlight MT Light" panose="0204060206030A020304" pitchFamily="18" charset="0"/>
              </a:rPr>
              <a:t>Would </a:t>
            </a:r>
            <a:r>
              <a:rPr lang="en-US" b="1" dirty="0">
                <a:solidFill>
                  <a:srgbClr val="00FFFF"/>
                </a:solidFill>
                <a:latin typeface="Footlight MT Light" panose="0204060206030A020304" pitchFamily="18" charset="0"/>
              </a:rPr>
              <a:t>you like me to </a:t>
            </a:r>
            <a:r>
              <a:rPr lang="en-US" b="1" dirty="0">
                <a:solidFill>
                  <a:srgbClr val="FFFF00"/>
                </a:solidFill>
                <a:latin typeface="Footlight MT Light" panose="0204060206030A020304" pitchFamily="18" charset="0"/>
              </a:rPr>
              <a:t>go with you</a:t>
            </a:r>
            <a:r>
              <a:rPr lang="en-US" b="1" dirty="0">
                <a:solidFill>
                  <a:srgbClr val="00FFFF"/>
                </a:solidFill>
                <a:latin typeface="Footlight MT Light" panose="0204060206030A020304" pitchFamily="18" charset="0"/>
              </a:rPr>
              <a:t> to a support </a:t>
            </a:r>
            <a:r>
              <a:rPr lang="en-US" b="1" dirty="0" smtClean="0">
                <a:solidFill>
                  <a:srgbClr val="00FFFF"/>
                </a:solidFill>
                <a:latin typeface="Footlight MT Light" panose="0204060206030A020304" pitchFamily="18" charset="0"/>
              </a:rPr>
              <a:t>group? </a:t>
            </a:r>
            <a:r>
              <a:rPr lang="en-US" b="1" dirty="0">
                <a:solidFill>
                  <a:srgbClr val="00FFFF"/>
                </a:solidFill>
                <a:latin typeface="Footlight MT Light" panose="0204060206030A020304" pitchFamily="18" charset="0"/>
              </a:rPr>
              <a:t>Do you need a </a:t>
            </a:r>
            <a:r>
              <a:rPr lang="en-US" b="1" dirty="0" smtClean="0">
                <a:solidFill>
                  <a:srgbClr val="00FFFF"/>
                </a:solidFill>
                <a:latin typeface="Footlight MT Light" panose="0204060206030A020304" pitchFamily="18" charset="0"/>
              </a:rPr>
              <a:t>ride? </a:t>
            </a:r>
            <a:endParaRPr lang="en-US" b="1" dirty="0">
              <a:solidFill>
                <a:srgbClr val="00FFFF"/>
              </a:solidFill>
              <a:latin typeface="Footlight MT Light" panose="0204060206030A020304" pitchFamily="18" charset="0"/>
            </a:endParaRPr>
          </a:p>
          <a:p>
            <a:endParaRPr lang="en-US" sz="3200" b="1" dirty="0">
              <a:solidFill>
                <a:srgbClr val="00FFFF"/>
              </a:solidFill>
              <a:latin typeface="Footlight MT Light" panose="0204060206030A020304" pitchFamily="18" charset="0"/>
            </a:endParaRPr>
          </a:p>
        </p:txBody>
      </p:sp>
      <p:sp>
        <p:nvSpPr>
          <p:cNvPr id="21" name="Content Placeholder 2"/>
          <p:cNvSpPr txBox="1">
            <a:spLocks/>
          </p:cNvSpPr>
          <p:nvPr/>
        </p:nvSpPr>
        <p:spPr>
          <a:xfrm>
            <a:off x="491412" y="3171853"/>
            <a:ext cx="5338233" cy="1605464"/>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smtClean="0">
                <a:solidFill>
                  <a:srgbClr val="00FFFF"/>
                </a:solidFill>
                <a:latin typeface="Footlight MT Light" panose="0204060206030A020304" pitchFamily="18" charset="0"/>
              </a:rPr>
              <a:t>“</a:t>
            </a:r>
            <a:r>
              <a:rPr lang="en-US" dirty="0" smtClean="0">
                <a:solidFill>
                  <a:srgbClr val="FFFF00"/>
                </a:solidFill>
                <a:latin typeface="Footlight MT Light" panose="0204060206030A020304" pitchFamily="18" charset="0"/>
              </a:rPr>
              <a:t>I’m worried that you</a:t>
            </a:r>
            <a:r>
              <a:rPr lang="en-US" dirty="0" smtClean="0">
                <a:solidFill>
                  <a:srgbClr val="00FFFF"/>
                </a:solidFill>
                <a:latin typeface="Footlight MT Light" panose="0204060206030A020304" pitchFamily="18" charset="0"/>
              </a:rPr>
              <a:t> aren’t acting like yourself. Is something up?” </a:t>
            </a:r>
          </a:p>
          <a:p>
            <a:pPr lvl="1"/>
            <a:r>
              <a:rPr lang="en-US" dirty="0" smtClean="0">
                <a:solidFill>
                  <a:srgbClr val="00FFFF"/>
                </a:solidFill>
                <a:latin typeface="Footlight MT Light" panose="0204060206030A020304" pitchFamily="18" charset="0"/>
              </a:rPr>
              <a:t>“It makes me afraid to hear ####. Can we talk to someone?”</a:t>
            </a:r>
            <a:endParaRPr lang="en-US" dirty="0">
              <a:solidFill>
                <a:srgbClr val="00FFFF"/>
              </a:solidFill>
              <a:latin typeface="Footlight MT Light" panose="0204060206030A020304" pitchFamily="18" charset="0"/>
            </a:endParaRPr>
          </a:p>
        </p:txBody>
      </p:sp>
    </p:spTree>
    <p:extLst>
      <p:ext uri="{BB962C8B-B14F-4D97-AF65-F5344CB8AC3E}">
        <p14:creationId xmlns:p14="http://schemas.microsoft.com/office/powerpoint/2010/main" val="301807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l="17796" t="16790" r="245" b="16708"/>
          <a:stretch/>
        </p:blipFill>
        <p:spPr>
          <a:xfrm>
            <a:off x="0" y="973237"/>
            <a:ext cx="5689600" cy="3462542"/>
          </a:xfrm>
          <a:prstGeom prst="rect">
            <a:avLst/>
          </a:prstGeom>
        </p:spPr>
      </p:pic>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l="-1" t="26008" r="326" b="2222"/>
          <a:stretch/>
        </p:blipFill>
        <p:spPr>
          <a:xfrm>
            <a:off x="5699314" y="921263"/>
            <a:ext cx="6508111" cy="3514516"/>
          </a:xfrm>
          <a:prstGeom prst="rect">
            <a:avLst/>
          </a:prstGeom>
        </p:spPr>
      </p:pic>
      <p:sp>
        <p:nvSpPr>
          <p:cNvPr id="2" name="Title 1"/>
          <p:cNvSpPr>
            <a:spLocks noGrp="1"/>
          </p:cNvSpPr>
          <p:nvPr>
            <p:ph type="title"/>
          </p:nvPr>
        </p:nvSpPr>
        <p:spPr>
          <a:xfrm>
            <a:off x="567268" y="270934"/>
            <a:ext cx="11032066" cy="914400"/>
          </a:xfrm>
        </p:spPr>
        <p:txBody>
          <a:bodyPr>
            <a:normAutofit/>
          </a:bodyPr>
          <a:lstStyle/>
          <a:p>
            <a:r>
              <a:rPr lang="en-US" sz="5400" spc="-200" dirty="0" smtClean="0">
                <a:ln w="152400">
                  <a:solidFill>
                    <a:schemeClr val="bg1"/>
                  </a:solidFill>
                </a:ln>
                <a:solidFill>
                  <a:srgbClr val="FFFF00"/>
                </a:solidFill>
                <a:latin typeface="Franklin Gothic Heavy" panose="020B0903020102020204" pitchFamily="34" charset="0"/>
              </a:rPr>
              <a:t>MENTAL HEALTH VILLAGE</a:t>
            </a:r>
            <a:endParaRPr lang="en-US" sz="5400" spc="-200" dirty="0">
              <a:ln w="152400">
                <a:solidFill>
                  <a:schemeClr val="bg1"/>
                </a:solidFill>
              </a:ln>
              <a:solidFill>
                <a:srgbClr val="FFFF00"/>
              </a:solidFill>
              <a:latin typeface="Franklin Gothic Heavy" panose="020B0903020102020204" pitchFamily="34" charset="0"/>
            </a:endParaRPr>
          </a:p>
        </p:txBody>
      </p:sp>
      <p:grpSp>
        <p:nvGrpSpPr>
          <p:cNvPr id="15" name="Group 14"/>
          <p:cNvGrpSpPr/>
          <p:nvPr/>
        </p:nvGrpSpPr>
        <p:grpSpPr>
          <a:xfrm>
            <a:off x="0" y="4441420"/>
            <a:ext cx="12192000" cy="2416580"/>
            <a:chOff x="0" y="4876800"/>
            <a:chExt cx="9995446" cy="1981200"/>
          </a:xfrm>
        </p:grpSpPr>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35309" t="51110" r="8519" b="20000"/>
            <a:stretch/>
          </p:blipFill>
          <p:spPr>
            <a:xfrm>
              <a:off x="0" y="4876800"/>
              <a:ext cx="5136445" cy="1981200"/>
            </a:xfrm>
            <a:prstGeom prst="rect">
              <a:avLst/>
            </a:prstGeom>
          </p:spPr>
        </p:pic>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l="47531" t="55638" r="10988" b="21811"/>
            <a:stretch/>
          </p:blipFill>
          <p:spPr>
            <a:xfrm>
              <a:off x="5136445" y="4876800"/>
              <a:ext cx="4859001" cy="1981200"/>
            </a:xfrm>
            <a:prstGeom prst="rect">
              <a:avLst/>
            </a:prstGeom>
          </p:spPr>
        </p:pic>
      </p:grpSp>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l="4499" t="10250" r="11751" b="6000"/>
          <a:stretch/>
        </p:blipFill>
        <p:spPr>
          <a:xfrm>
            <a:off x="8781437" y="140186"/>
            <a:ext cx="3291840" cy="3291840"/>
          </a:xfrm>
          <a:prstGeom prst="ellipse">
            <a:avLst/>
          </a:prstGeom>
        </p:spPr>
      </p:pic>
      <p:sp>
        <p:nvSpPr>
          <p:cNvPr id="16" name="Title 1"/>
          <p:cNvSpPr txBox="1">
            <a:spLocks/>
          </p:cNvSpPr>
          <p:nvPr/>
        </p:nvSpPr>
        <p:spPr>
          <a:xfrm>
            <a:off x="567268" y="276575"/>
            <a:ext cx="11032065" cy="914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spc="-200" dirty="0" smtClean="0">
                <a:ln w="28575">
                  <a:solidFill>
                    <a:schemeClr val="tx1"/>
                  </a:solidFill>
                </a:ln>
                <a:solidFill>
                  <a:srgbClr val="FFFF00"/>
                </a:solidFill>
                <a:latin typeface="Franklin Gothic Heavy" panose="020B0903020102020204" pitchFamily="34" charset="0"/>
              </a:rPr>
              <a:t>MENTAL HEALTH VILLAGE</a:t>
            </a:r>
            <a:endParaRPr lang="en-US" sz="5400" spc="-200" dirty="0">
              <a:ln w="28575">
                <a:solidFill>
                  <a:schemeClr val="tx1"/>
                </a:solidFill>
              </a:ln>
              <a:solidFill>
                <a:srgbClr val="FFFF00"/>
              </a:solidFill>
              <a:latin typeface="Franklin Gothic Heavy" panose="020B0903020102020204" pitchFamily="34" charset="0"/>
            </a:endParaRPr>
          </a:p>
        </p:txBody>
      </p:sp>
    </p:spTree>
    <p:extLst>
      <p:ext uri="{BB962C8B-B14F-4D97-AF65-F5344CB8AC3E}">
        <p14:creationId xmlns:p14="http://schemas.microsoft.com/office/powerpoint/2010/main" val="399921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12709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1477</TotalTime>
  <Words>691</Words>
  <Application>Microsoft Office PowerPoint</Application>
  <PresentationFormat>Widescreen</PresentationFormat>
  <Paragraphs>101</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Footlight MT Light</vt:lpstr>
      <vt:lpstr>Franklin Gothic Heavy</vt:lpstr>
      <vt:lpstr>Office Theme</vt:lpstr>
      <vt:lpstr>PowerPoint Presentation</vt:lpstr>
      <vt:lpstr>TABLE TIME</vt:lpstr>
      <vt:lpstr>DEPRESSION HAPPENS</vt:lpstr>
      <vt:lpstr>DEPRESSION HAPPENS</vt:lpstr>
      <vt:lpstr>DEPRESSION SOURCES</vt:lpstr>
      <vt:lpstr>GOD’S PROMISES</vt:lpstr>
      <vt:lpstr>GOD’S PROMISES</vt:lpstr>
      <vt:lpstr>POSITIVE STEPS</vt:lpstr>
      <vt:lpstr>DEPRESSION RELIEVERS</vt:lpstr>
      <vt:lpstr>PowerPoint Presentation</vt:lpstr>
      <vt:lpstr>WARNING SIGNS</vt:lpstr>
      <vt:lpstr>ASK YOURSELF</vt:lpstr>
      <vt:lpstr>DEPRESSION OUTREACH</vt:lpstr>
      <vt:lpstr>FACTS &amp; FIGURES</vt:lpstr>
      <vt:lpstr>HELP</vt:lpstr>
      <vt:lpstr>MENTAL HEALTH VILLAGE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31</cp:revision>
  <dcterms:created xsi:type="dcterms:W3CDTF">2021-05-16T12:10:17Z</dcterms:created>
  <dcterms:modified xsi:type="dcterms:W3CDTF">2021-05-23T11:58:48Z</dcterms:modified>
</cp:coreProperties>
</file>