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74" r:id="rId3"/>
    <p:sldId id="282" r:id="rId4"/>
    <p:sldId id="278" r:id="rId5"/>
    <p:sldId id="277" r:id="rId6"/>
    <p:sldId id="281" r:id="rId7"/>
    <p:sldId id="283" r:id="rId8"/>
    <p:sldId id="280" r:id="rId9"/>
    <p:sldId id="265" r:id="rId10"/>
    <p:sldId id="284" r:id="rId11"/>
    <p:sldId id="262" r:id="rId12"/>
    <p:sldId id="27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00B0F0"/>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49" autoAdjust="0"/>
    <p:restoredTop sz="94660"/>
  </p:normalViewPr>
  <p:slideViewPr>
    <p:cSldViewPr snapToGrid="0">
      <p:cViewPr varScale="1">
        <p:scale>
          <a:sx n="113" d="100"/>
          <a:sy n="113" d="100"/>
        </p:scale>
        <p:origin x="1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30AB58-C0A8-463D-97B8-923A94CB722D}" type="datetimeFigureOut">
              <a:rPr lang="en-US" smtClean="0"/>
              <a:t>5/9/2021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EE3E8-2E7F-4E65-A69F-28E1A29F91D9}" type="slidenum">
              <a:rPr lang="en-US" smtClean="0"/>
              <a:t>‹#›</a:t>
            </a:fld>
            <a:endParaRPr lang="en-US"/>
          </a:p>
        </p:txBody>
      </p:sp>
    </p:spTree>
    <p:extLst>
      <p:ext uri="{BB962C8B-B14F-4D97-AF65-F5344CB8AC3E}">
        <p14:creationId xmlns:p14="http://schemas.microsoft.com/office/powerpoint/2010/main" val="1946017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07F35C-6F5E-4C8E-A238-86D4302C1BD0}"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23C0DD-A50C-4A56-B8B9-D6BFE0DE6A32}" type="slidenum">
              <a:rPr lang="en-US" smtClean="0"/>
              <a:t>‹#›</a:t>
            </a:fld>
            <a:endParaRPr lang="en-US"/>
          </a:p>
        </p:txBody>
      </p:sp>
    </p:spTree>
    <p:extLst>
      <p:ext uri="{BB962C8B-B14F-4D97-AF65-F5344CB8AC3E}">
        <p14:creationId xmlns:p14="http://schemas.microsoft.com/office/powerpoint/2010/main" val="279972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07F35C-6F5E-4C8E-A238-86D4302C1BD0}"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23C0DD-A50C-4A56-B8B9-D6BFE0DE6A32}" type="slidenum">
              <a:rPr lang="en-US" smtClean="0"/>
              <a:t>‹#›</a:t>
            </a:fld>
            <a:endParaRPr lang="en-US"/>
          </a:p>
        </p:txBody>
      </p:sp>
    </p:spTree>
    <p:extLst>
      <p:ext uri="{BB962C8B-B14F-4D97-AF65-F5344CB8AC3E}">
        <p14:creationId xmlns:p14="http://schemas.microsoft.com/office/powerpoint/2010/main" val="946786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07F35C-6F5E-4C8E-A238-86D4302C1BD0}"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23C0DD-A50C-4A56-B8B9-D6BFE0DE6A32}" type="slidenum">
              <a:rPr lang="en-US" smtClean="0"/>
              <a:t>‹#›</a:t>
            </a:fld>
            <a:endParaRPr lang="en-US"/>
          </a:p>
        </p:txBody>
      </p:sp>
    </p:spTree>
    <p:extLst>
      <p:ext uri="{BB962C8B-B14F-4D97-AF65-F5344CB8AC3E}">
        <p14:creationId xmlns:p14="http://schemas.microsoft.com/office/powerpoint/2010/main" val="107690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07F35C-6F5E-4C8E-A238-86D4302C1BD0}" type="datetimeFigureOut">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23C0DD-A50C-4A56-B8B9-D6BFE0DE6A32}" type="slidenum">
              <a:rPr lang="en-US" smtClean="0"/>
              <a:t>‹#›</a:t>
            </a:fld>
            <a:endParaRPr lang="en-US"/>
          </a:p>
        </p:txBody>
      </p:sp>
    </p:spTree>
    <p:extLst>
      <p:ext uri="{BB962C8B-B14F-4D97-AF65-F5344CB8AC3E}">
        <p14:creationId xmlns:p14="http://schemas.microsoft.com/office/powerpoint/2010/main" val="57292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07F35C-6F5E-4C8E-A238-86D4302C1BD0}" type="datetimeFigureOut">
              <a:rPr lang="en-US" smtClean="0"/>
              <a:t>5/9/2021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23C0DD-A50C-4A56-B8B9-D6BFE0DE6A32}" type="slidenum">
              <a:rPr lang="en-US" smtClean="0"/>
              <a:t>‹#›</a:t>
            </a:fld>
            <a:endParaRPr lang="en-US"/>
          </a:p>
        </p:txBody>
      </p:sp>
    </p:spTree>
    <p:extLst>
      <p:ext uri="{BB962C8B-B14F-4D97-AF65-F5344CB8AC3E}">
        <p14:creationId xmlns:p14="http://schemas.microsoft.com/office/powerpoint/2010/main" val="2275828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07F35C-6F5E-4C8E-A238-86D4302C1BD0}" type="datetimeFigureOut">
              <a:rPr lang="en-US" smtClean="0"/>
              <a:t>5/9/2021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23C0DD-A50C-4A56-B8B9-D6BFE0DE6A32}" type="slidenum">
              <a:rPr lang="en-US" smtClean="0"/>
              <a:t>‹#›</a:t>
            </a:fld>
            <a:endParaRPr lang="en-US"/>
          </a:p>
        </p:txBody>
      </p:sp>
    </p:spTree>
    <p:extLst>
      <p:ext uri="{BB962C8B-B14F-4D97-AF65-F5344CB8AC3E}">
        <p14:creationId xmlns:p14="http://schemas.microsoft.com/office/powerpoint/2010/main" val="3488481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07F35C-6F5E-4C8E-A238-86D4302C1BD0}" type="datetimeFigureOut">
              <a:rPr lang="en-US" smtClean="0"/>
              <a:t>5/9/2021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23C0DD-A50C-4A56-B8B9-D6BFE0DE6A32}" type="slidenum">
              <a:rPr lang="en-US" smtClean="0"/>
              <a:t>‹#›</a:t>
            </a:fld>
            <a:endParaRPr lang="en-US"/>
          </a:p>
        </p:txBody>
      </p:sp>
    </p:spTree>
    <p:extLst>
      <p:ext uri="{BB962C8B-B14F-4D97-AF65-F5344CB8AC3E}">
        <p14:creationId xmlns:p14="http://schemas.microsoft.com/office/powerpoint/2010/main" val="2720640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07F35C-6F5E-4C8E-A238-86D4302C1BD0}" type="datetimeFigureOut">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23C0DD-A50C-4A56-B8B9-D6BFE0DE6A32}" type="slidenum">
              <a:rPr lang="en-US" smtClean="0"/>
              <a:t>‹#›</a:t>
            </a:fld>
            <a:endParaRPr lang="en-US"/>
          </a:p>
        </p:txBody>
      </p:sp>
    </p:spTree>
    <p:extLst>
      <p:ext uri="{BB962C8B-B14F-4D97-AF65-F5344CB8AC3E}">
        <p14:creationId xmlns:p14="http://schemas.microsoft.com/office/powerpoint/2010/main" val="1194519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07F35C-6F5E-4C8E-A238-86D4302C1BD0}" type="datetimeFigureOut">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23C0DD-A50C-4A56-B8B9-D6BFE0DE6A32}" type="slidenum">
              <a:rPr lang="en-US" smtClean="0"/>
              <a:t>‹#›</a:t>
            </a:fld>
            <a:endParaRPr lang="en-US"/>
          </a:p>
        </p:txBody>
      </p:sp>
    </p:spTree>
    <p:extLst>
      <p:ext uri="{BB962C8B-B14F-4D97-AF65-F5344CB8AC3E}">
        <p14:creationId xmlns:p14="http://schemas.microsoft.com/office/powerpoint/2010/main" val="1692718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07F35C-6F5E-4C8E-A238-86D4302C1BD0}"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23C0DD-A50C-4A56-B8B9-D6BFE0DE6A32}" type="slidenum">
              <a:rPr lang="en-US" smtClean="0"/>
              <a:t>‹#›</a:t>
            </a:fld>
            <a:endParaRPr lang="en-US"/>
          </a:p>
        </p:txBody>
      </p:sp>
    </p:spTree>
    <p:extLst>
      <p:ext uri="{BB962C8B-B14F-4D97-AF65-F5344CB8AC3E}">
        <p14:creationId xmlns:p14="http://schemas.microsoft.com/office/powerpoint/2010/main" val="1340049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07F35C-6F5E-4C8E-A238-86D4302C1BD0}" type="datetimeFigureOut">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23C0DD-A50C-4A56-B8B9-D6BFE0DE6A32}" type="slidenum">
              <a:rPr lang="en-US" smtClean="0"/>
              <a:t>‹#›</a:t>
            </a:fld>
            <a:endParaRPr lang="en-US"/>
          </a:p>
        </p:txBody>
      </p:sp>
    </p:spTree>
    <p:extLst>
      <p:ext uri="{BB962C8B-B14F-4D97-AF65-F5344CB8AC3E}">
        <p14:creationId xmlns:p14="http://schemas.microsoft.com/office/powerpoint/2010/main" val="3390831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07F35C-6F5E-4C8E-A238-86D4302C1BD0}" type="datetimeFigureOut">
              <a:rPr lang="en-US" smtClean="0"/>
              <a:t>5/9/2021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23C0DD-A50C-4A56-B8B9-D6BFE0DE6A32}" type="slidenum">
              <a:rPr lang="en-US" smtClean="0"/>
              <a:t>‹#›</a:t>
            </a:fld>
            <a:endParaRPr lang="en-US"/>
          </a:p>
        </p:txBody>
      </p:sp>
    </p:spTree>
    <p:extLst>
      <p:ext uri="{BB962C8B-B14F-4D97-AF65-F5344CB8AC3E}">
        <p14:creationId xmlns:p14="http://schemas.microsoft.com/office/powerpoint/2010/main" val="3135757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53685" y="0"/>
            <a:ext cx="6373195" cy="6858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fontAlgn="base">
              <a:lnSpc>
                <a:spcPct val="100000"/>
              </a:lnSpc>
              <a:spcAft>
                <a:spcPct val="0"/>
              </a:spcAft>
            </a:pPr>
            <a:r>
              <a:rPr lang="en-US" sz="12000" b="1" dirty="0" smtClean="0">
                <a:ln w="38100">
                  <a:solidFill>
                    <a:schemeClr val="tx1"/>
                  </a:solidFill>
                </a:ln>
                <a:solidFill>
                  <a:srgbClr val="FFFF00"/>
                </a:solidFill>
                <a:latin typeface="Franklin Gothic Heavy" panose="020B0903020102020204" pitchFamily="34" charset="0"/>
              </a:rPr>
              <a:t>GRIEF</a:t>
            </a:r>
            <a:endParaRPr lang="en-US" sz="12000" b="1" dirty="0">
              <a:ln w="38100">
                <a:solidFill>
                  <a:schemeClr val="tx1"/>
                </a:solidFill>
              </a:ln>
              <a:solidFill>
                <a:srgbClr val="FFFF00"/>
              </a:solidFill>
              <a:latin typeface="Franklin Gothic Heavy" panose="020B0903020102020204" pitchFamily="34" charset="0"/>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861" t="1034" r="2026"/>
          <a:stretch/>
        </p:blipFill>
        <p:spPr>
          <a:xfrm>
            <a:off x="9326880" y="91440"/>
            <a:ext cx="2743200" cy="2824646"/>
          </a:xfrm>
          <a:prstGeom prst="rect">
            <a:avLst/>
          </a:prstGeom>
          <a:ln w="38100">
            <a:solidFill>
              <a:schemeClr val="tx1"/>
            </a:solidFill>
          </a:ln>
        </p:spPr>
      </p:pic>
      <p:pic>
        <p:nvPicPr>
          <p:cNvPr id="7" name="Picture 6"/>
          <p:cNvPicPr>
            <a:picLocks noChangeAspect="1"/>
          </p:cNvPicPr>
          <p:nvPr/>
        </p:nvPicPr>
        <p:blipFill rotWithShape="1">
          <a:blip r:embed="rId3" cstate="print">
            <a:clrChange>
              <a:clrFrom>
                <a:srgbClr val="C3C3C3"/>
              </a:clrFrom>
              <a:clrTo>
                <a:srgbClr val="C3C3C3">
                  <a:alpha val="0"/>
                </a:srgbClr>
              </a:clrTo>
            </a:clrChange>
            <a:extLst>
              <a:ext uri="{28A0092B-C50C-407E-A947-70E740481C1C}">
                <a14:useLocalDpi xmlns:a14="http://schemas.microsoft.com/office/drawing/2010/main" val="0"/>
              </a:ext>
            </a:extLst>
          </a:blip>
          <a:srcRect b="5432"/>
          <a:stretch/>
        </p:blipFill>
        <p:spPr>
          <a:xfrm>
            <a:off x="119045" y="91440"/>
            <a:ext cx="2834640" cy="281906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6880" y="3840480"/>
            <a:ext cx="2743200" cy="2881515"/>
          </a:xfrm>
          <a:prstGeom prst="rect">
            <a:avLst/>
          </a:prstGeom>
        </p:spPr>
      </p:pic>
      <p:pic>
        <p:nvPicPr>
          <p:cNvPr id="11" name="Picture 10"/>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9045" y="3857414"/>
            <a:ext cx="3108960" cy="2841784"/>
          </a:xfrm>
          <a:prstGeom prst="rect">
            <a:avLst/>
          </a:prstGeom>
        </p:spPr>
      </p:pic>
    </p:spTree>
    <p:extLst>
      <p:ext uri="{BB962C8B-B14F-4D97-AF65-F5344CB8AC3E}">
        <p14:creationId xmlns:p14="http://schemas.microsoft.com/office/powerpoint/2010/main" val="32222370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4800" dirty="0" smtClean="0">
                <a:ln w="28575">
                  <a:solidFill>
                    <a:schemeClr val="tx1"/>
                  </a:solidFill>
                </a:ln>
                <a:solidFill>
                  <a:srgbClr val="FFFF00"/>
                </a:solidFill>
                <a:latin typeface="Franklin Gothic Heavy" panose="020B0903020102020204" pitchFamily="34" charset="0"/>
              </a:rPr>
              <a:t>TABLE TIME</a:t>
            </a:r>
            <a:endParaRPr lang="en-US" sz="4800" spc="-500" dirty="0">
              <a:ln w="28575">
                <a:solidFill>
                  <a:schemeClr val="tx1"/>
                </a:solidFill>
              </a:ln>
              <a:solidFill>
                <a:srgbClr val="FFFF00"/>
              </a:solidFill>
              <a:latin typeface="Franklin Gothic Heavy" panose="020B0903020102020204" pitchFamily="34" charset="0"/>
            </a:endParaRPr>
          </a:p>
        </p:txBody>
      </p:sp>
      <p:sp>
        <p:nvSpPr>
          <p:cNvPr id="4" name="Content Placeholder 2"/>
          <p:cNvSpPr txBox="1">
            <a:spLocks/>
          </p:cNvSpPr>
          <p:nvPr/>
        </p:nvSpPr>
        <p:spPr>
          <a:xfrm>
            <a:off x="573020" y="1191092"/>
            <a:ext cx="11026314" cy="4991629"/>
          </a:xfrm>
          <a:prstGeom prst="rect">
            <a:avLst/>
          </a:prstGeom>
        </p:spPr>
        <p:txBody>
          <a:bodyPr vert="horz" lIns="91440" tIns="45720" rIns="91440" bIns="45720" numCol="1" spcCol="9144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33363">
              <a:lnSpc>
                <a:spcPct val="100000"/>
              </a:lnSpc>
              <a:spcBef>
                <a:spcPts val="0"/>
              </a:spcBef>
            </a:pPr>
            <a:r>
              <a:rPr lang="en-US" sz="3200" dirty="0" smtClean="0">
                <a:solidFill>
                  <a:srgbClr val="00FFFF"/>
                </a:solidFill>
                <a:latin typeface="Footlight MT Light" panose="0204060206030A020304" pitchFamily="18" charset="0"/>
              </a:rPr>
              <a:t>How do you plan to be disposed of?</a:t>
            </a:r>
          </a:p>
          <a:p>
            <a:pPr indent="233363">
              <a:lnSpc>
                <a:spcPct val="100000"/>
              </a:lnSpc>
              <a:spcBef>
                <a:spcPts val="0"/>
              </a:spcBef>
            </a:pPr>
            <a:endParaRPr lang="en-US" sz="3200" dirty="0">
              <a:solidFill>
                <a:srgbClr val="00FFFF"/>
              </a:solidFill>
              <a:latin typeface="Footlight MT Light" panose="0204060206030A020304" pitchFamily="18" charset="0"/>
            </a:endParaRPr>
          </a:p>
          <a:p>
            <a:pPr indent="233363">
              <a:lnSpc>
                <a:spcPct val="100000"/>
              </a:lnSpc>
              <a:spcBef>
                <a:spcPts val="0"/>
              </a:spcBef>
            </a:pPr>
            <a:r>
              <a:rPr lang="en-US" sz="3200" dirty="0" smtClean="0">
                <a:solidFill>
                  <a:srgbClr val="00FFFF"/>
                </a:solidFill>
                <a:latin typeface="Footlight MT Light" panose="0204060206030A020304" pitchFamily="18" charset="0"/>
              </a:rPr>
              <a:t>What death has recently impacted you?</a:t>
            </a:r>
          </a:p>
          <a:p>
            <a:pPr indent="233363">
              <a:lnSpc>
                <a:spcPct val="100000"/>
              </a:lnSpc>
              <a:spcBef>
                <a:spcPts val="0"/>
              </a:spcBef>
            </a:pPr>
            <a:endParaRPr lang="en-US" sz="3200" dirty="0">
              <a:solidFill>
                <a:srgbClr val="00FFFF"/>
              </a:solidFill>
              <a:latin typeface="Footlight MT Light" panose="0204060206030A020304" pitchFamily="18" charset="0"/>
            </a:endParaRPr>
          </a:p>
          <a:p>
            <a:pPr indent="233363">
              <a:lnSpc>
                <a:spcPct val="100000"/>
              </a:lnSpc>
              <a:spcBef>
                <a:spcPts val="0"/>
              </a:spcBef>
            </a:pPr>
            <a:r>
              <a:rPr lang="en-US" sz="3200" dirty="0" smtClean="0">
                <a:solidFill>
                  <a:srgbClr val="00FFFF"/>
                </a:solidFill>
                <a:latin typeface="Footlight MT Light" panose="0204060206030A020304" pitchFamily="18" charset="0"/>
              </a:rPr>
              <a:t>What’s your favorite movie death scene?</a:t>
            </a:r>
          </a:p>
          <a:p>
            <a:pPr indent="233363">
              <a:lnSpc>
                <a:spcPct val="100000"/>
              </a:lnSpc>
              <a:spcBef>
                <a:spcPts val="0"/>
              </a:spcBef>
            </a:pPr>
            <a:endParaRPr lang="en-US" sz="3200" dirty="0">
              <a:solidFill>
                <a:srgbClr val="00FFFF"/>
              </a:solidFill>
              <a:latin typeface="Footlight MT Light" panose="0204060206030A020304" pitchFamily="18" charset="0"/>
            </a:endParaRPr>
          </a:p>
          <a:p>
            <a:pPr indent="233363">
              <a:lnSpc>
                <a:spcPct val="100000"/>
              </a:lnSpc>
              <a:spcBef>
                <a:spcPts val="0"/>
              </a:spcBef>
            </a:pPr>
            <a:endParaRPr lang="en-US" sz="3200" dirty="0" smtClean="0">
              <a:solidFill>
                <a:srgbClr val="00FFFF"/>
              </a:solidFill>
              <a:latin typeface="Footlight MT Light" panose="0204060206030A020304" pitchFamily="18" charset="0"/>
            </a:endParaRPr>
          </a:p>
          <a:p>
            <a:pPr marL="914400">
              <a:lnSpc>
                <a:spcPct val="100000"/>
              </a:lnSpc>
              <a:spcBef>
                <a:spcPts val="0"/>
              </a:spcBef>
            </a:pPr>
            <a:endParaRPr lang="en-US" sz="3200" dirty="0" smtClean="0">
              <a:solidFill>
                <a:srgbClr val="00FFFF"/>
              </a:solidFill>
              <a:latin typeface="Footlight MT Light" panose="0204060206030A020304" pitchFamily="18"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5824" r="5705"/>
          <a:stretch/>
        </p:blipFill>
        <p:spPr>
          <a:xfrm>
            <a:off x="9326880" y="91440"/>
            <a:ext cx="2743200" cy="2325487"/>
          </a:xfrm>
          <a:prstGeom prst="rect">
            <a:avLst/>
          </a:prstGeom>
        </p:spPr>
      </p:pic>
    </p:spTree>
    <p:extLst>
      <p:ext uri="{BB962C8B-B14F-4D97-AF65-F5344CB8AC3E}">
        <p14:creationId xmlns:p14="http://schemas.microsoft.com/office/powerpoint/2010/main" val="22470239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dirty="0" smtClean="0">
                <a:ln w="28575">
                  <a:solidFill>
                    <a:schemeClr val="tx1"/>
                  </a:solidFill>
                </a:ln>
                <a:solidFill>
                  <a:srgbClr val="FFFF00"/>
                </a:solidFill>
                <a:latin typeface="Franklin Gothic Heavy" panose="020B0903020102020204" pitchFamily="34" charset="0"/>
              </a:rPr>
              <a:t>GRIEF IS NATURAL</a:t>
            </a:r>
            <a:endParaRPr lang="en-US" sz="5400" spc="-5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7" y="1185334"/>
            <a:ext cx="11032066" cy="4991629"/>
          </a:xfrm>
        </p:spPr>
        <p:txBody>
          <a:bodyPr vert="horz" lIns="91440" tIns="45720" rIns="91440" bIns="45720" numCol="1" spcCol="182880" rtlCol="0">
            <a:noAutofit/>
          </a:bodyPr>
          <a:lstStyle/>
          <a:p>
            <a:pPr marL="0" indent="0">
              <a:lnSpc>
                <a:spcPct val="100000"/>
              </a:lnSpc>
              <a:spcBef>
                <a:spcPts val="0"/>
              </a:spcBef>
              <a:buNone/>
            </a:pPr>
            <a:r>
              <a:rPr lang="en-US" sz="3200" dirty="0" smtClean="0">
                <a:solidFill>
                  <a:srgbClr val="00FFFF"/>
                </a:solidFill>
                <a:latin typeface="Footlight MT Light" panose="0204060206030A020304" pitchFamily="18" charset="0"/>
              </a:rPr>
              <a:t>There </a:t>
            </a:r>
            <a:r>
              <a:rPr lang="en-US" sz="3200" dirty="0">
                <a:solidFill>
                  <a:srgbClr val="00FFFF"/>
                </a:solidFill>
                <a:latin typeface="Footlight MT Light" panose="0204060206030A020304" pitchFamily="18" charset="0"/>
              </a:rPr>
              <a:t>is a time for everything</a:t>
            </a:r>
            <a:r>
              <a:rPr lang="en-US" sz="3200" dirty="0" smtClean="0">
                <a:solidFill>
                  <a:srgbClr val="00FFFF"/>
                </a:solidFill>
                <a:latin typeface="Footlight MT Light" panose="0204060206030A020304" pitchFamily="18" charset="0"/>
              </a:rPr>
              <a:t>,</a:t>
            </a:r>
            <a:endParaRPr lang="en-US" sz="3200" dirty="0">
              <a:solidFill>
                <a:srgbClr val="00FFFF"/>
              </a:solidFill>
              <a:latin typeface="Footlight MT Light" panose="0204060206030A020304" pitchFamily="18" charset="0"/>
            </a:endParaRPr>
          </a:p>
          <a:p>
            <a:pPr marL="0" indent="457200">
              <a:lnSpc>
                <a:spcPct val="100000"/>
              </a:lnSpc>
              <a:spcBef>
                <a:spcPts val="0"/>
              </a:spcBef>
              <a:buNone/>
            </a:pPr>
            <a:r>
              <a:rPr lang="en-US" sz="3200" dirty="0">
                <a:solidFill>
                  <a:srgbClr val="00FFFF"/>
                </a:solidFill>
                <a:latin typeface="Footlight MT Light" panose="0204060206030A020304" pitchFamily="18" charset="0"/>
              </a:rPr>
              <a:t>and a season for every activity </a:t>
            </a:r>
            <a:endParaRPr lang="en-US" sz="3200" dirty="0" smtClean="0">
              <a:solidFill>
                <a:srgbClr val="00FFFF"/>
              </a:solidFill>
              <a:latin typeface="Footlight MT Light" panose="0204060206030A020304" pitchFamily="18" charset="0"/>
            </a:endParaRPr>
          </a:p>
          <a:p>
            <a:pPr marL="0" indent="457200">
              <a:lnSpc>
                <a:spcPct val="100000"/>
              </a:lnSpc>
              <a:spcBef>
                <a:spcPts val="0"/>
              </a:spcBef>
              <a:buNone/>
            </a:pPr>
            <a:r>
              <a:rPr lang="en-US" sz="3200" dirty="0" smtClean="0">
                <a:solidFill>
                  <a:srgbClr val="00FFFF"/>
                </a:solidFill>
                <a:latin typeface="Footlight MT Light" panose="0204060206030A020304" pitchFamily="18" charset="0"/>
              </a:rPr>
              <a:t>under </a:t>
            </a:r>
            <a:r>
              <a:rPr lang="en-US" sz="3200" dirty="0">
                <a:solidFill>
                  <a:srgbClr val="00FFFF"/>
                </a:solidFill>
                <a:latin typeface="Footlight MT Light" panose="0204060206030A020304" pitchFamily="18" charset="0"/>
              </a:rPr>
              <a:t>the heavens:</a:t>
            </a:r>
          </a:p>
          <a:p>
            <a:pPr marL="0" indent="0">
              <a:lnSpc>
                <a:spcPct val="100000"/>
              </a:lnSpc>
              <a:spcBef>
                <a:spcPts val="0"/>
              </a:spcBef>
              <a:buNone/>
            </a:pPr>
            <a:r>
              <a:rPr lang="en-US" sz="3200" dirty="0" smtClean="0">
                <a:solidFill>
                  <a:srgbClr val="00FFFF"/>
                </a:solidFill>
                <a:latin typeface="Footlight MT Light" panose="0204060206030A020304" pitchFamily="18" charset="0"/>
              </a:rPr>
              <a:t>a </a:t>
            </a:r>
            <a:r>
              <a:rPr lang="en-US" sz="3200" dirty="0">
                <a:solidFill>
                  <a:srgbClr val="00FFFF"/>
                </a:solidFill>
                <a:latin typeface="Footlight MT Light" panose="0204060206030A020304" pitchFamily="18" charset="0"/>
              </a:rPr>
              <a:t>time to be born and a time to die,</a:t>
            </a:r>
          </a:p>
          <a:p>
            <a:pPr marL="0" indent="457200">
              <a:lnSpc>
                <a:spcPct val="100000"/>
              </a:lnSpc>
              <a:spcBef>
                <a:spcPts val="0"/>
              </a:spcBef>
              <a:buNone/>
            </a:pPr>
            <a:r>
              <a:rPr lang="en-US" sz="3200" dirty="0" smtClean="0">
                <a:solidFill>
                  <a:srgbClr val="00FFFF"/>
                </a:solidFill>
                <a:latin typeface="Footlight MT Light" panose="0204060206030A020304" pitchFamily="18" charset="0"/>
              </a:rPr>
              <a:t>a </a:t>
            </a:r>
            <a:r>
              <a:rPr lang="en-US" sz="3200" dirty="0">
                <a:solidFill>
                  <a:srgbClr val="00FFFF"/>
                </a:solidFill>
                <a:latin typeface="Footlight MT Light" panose="0204060206030A020304" pitchFamily="18" charset="0"/>
              </a:rPr>
              <a:t>time to plant and a time to uproot,</a:t>
            </a:r>
          </a:p>
          <a:p>
            <a:pPr marL="0" indent="0">
              <a:lnSpc>
                <a:spcPct val="100000"/>
              </a:lnSpc>
              <a:spcBef>
                <a:spcPts val="0"/>
              </a:spcBef>
              <a:buNone/>
            </a:pPr>
            <a:r>
              <a:rPr lang="en-US" sz="3200" dirty="0" smtClean="0">
                <a:solidFill>
                  <a:srgbClr val="00FFFF"/>
                </a:solidFill>
                <a:latin typeface="Footlight MT Light" panose="0204060206030A020304" pitchFamily="18" charset="0"/>
              </a:rPr>
              <a:t>a </a:t>
            </a:r>
            <a:r>
              <a:rPr lang="en-US" sz="3200" dirty="0">
                <a:solidFill>
                  <a:srgbClr val="00FFFF"/>
                </a:solidFill>
                <a:latin typeface="Footlight MT Light" panose="0204060206030A020304" pitchFamily="18" charset="0"/>
              </a:rPr>
              <a:t>time to kill and a time to heal,</a:t>
            </a:r>
          </a:p>
          <a:p>
            <a:pPr marL="0" indent="457200">
              <a:lnSpc>
                <a:spcPct val="100000"/>
              </a:lnSpc>
              <a:spcBef>
                <a:spcPts val="0"/>
              </a:spcBef>
              <a:buNone/>
            </a:pPr>
            <a:r>
              <a:rPr lang="en-US" sz="3200" dirty="0" smtClean="0">
                <a:solidFill>
                  <a:srgbClr val="00FFFF"/>
                </a:solidFill>
                <a:latin typeface="Footlight MT Light" panose="0204060206030A020304" pitchFamily="18" charset="0"/>
              </a:rPr>
              <a:t>a </a:t>
            </a:r>
            <a:r>
              <a:rPr lang="en-US" sz="3200" dirty="0">
                <a:solidFill>
                  <a:srgbClr val="00FFFF"/>
                </a:solidFill>
                <a:latin typeface="Footlight MT Light" panose="0204060206030A020304" pitchFamily="18" charset="0"/>
              </a:rPr>
              <a:t>time to tear down and a time to build,</a:t>
            </a:r>
          </a:p>
          <a:p>
            <a:pPr marL="0" indent="0">
              <a:lnSpc>
                <a:spcPct val="100000"/>
              </a:lnSpc>
              <a:spcBef>
                <a:spcPts val="0"/>
              </a:spcBef>
              <a:buNone/>
            </a:pPr>
            <a:r>
              <a:rPr lang="en-US" sz="3200" dirty="0" smtClean="0">
                <a:solidFill>
                  <a:srgbClr val="00FFFF"/>
                </a:solidFill>
                <a:latin typeface="Footlight MT Light" panose="0204060206030A020304" pitchFamily="18" charset="0"/>
              </a:rPr>
              <a:t>a </a:t>
            </a:r>
            <a:r>
              <a:rPr lang="en-US" sz="3200" dirty="0">
                <a:solidFill>
                  <a:srgbClr val="00FFFF"/>
                </a:solidFill>
                <a:latin typeface="Footlight MT Light" panose="0204060206030A020304" pitchFamily="18" charset="0"/>
              </a:rPr>
              <a:t>time to weep and a time to laugh,</a:t>
            </a:r>
          </a:p>
          <a:p>
            <a:pPr marL="0" indent="457200">
              <a:lnSpc>
                <a:spcPct val="100000"/>
              </a:lnSpc>
              <a:spcBef>
                <a:spcPts val="0"/>
              </a:spcBef>
              <a:buNone/>
            </a:pPr>
            <a:r>
              <a:rPr lang="en-US" sz="3200" dirty="0" smtClean="0">
                <a:solidFill>
                  <a:srgbClr val="00FFFF"/>
                </a:solidFill>
                <a:latin typeface="Footlight MT Light" panose="0204060206030A020304" pitchFamily="18" charset="0"/>
              </a:rPr>
              <a:t>a </a:t>
            </a:r>
            <a:r>
              <a:rPr lang="en-US" sz="3200" dirty="0">
                <a:solidFill>
                  <a:srgbClr val="00FFFF"/>
                </a:solidFill>
                <a:latin typeface="Footlight MT Light" panose="0204060206030A020304" pitchFamily="18" charset="0"/>
              </a:rPr>
              <a:t>time to mourn and a time to </a:t>
            </a:r>
            <a:r>
              <a:rPr lang="en-US" sz="3200" dirty="0" smtClean="0">
                <a:solidFill>
                  <a:srgbClr val="00FFFF"/>
                </a:solidFill>
                <a:latin typeface="Footlight MT Light" panose="0204060206030A020304" pitchFamily="18" charset="0"/>
              </a:rPr>
              <a:t>dance...</a:t>
            </a:r>
          </a:p>
          <a:p>
            <a:pPr marL="0" indent="457200" algn="r">
              <a:lnSpc>
                <a:spcPct val="100000"/>
              </a:lnSpc>
              <a:spcBef>
                <a:spcPts val="0"/>
              </a:spcBef>
              <a:buNone/>
            </a:pPr>
            <a:r>
              <a:rPr lang="en-US" sz="2400" dirty="0" smtClean="0">
                <a:solidFill>
                  <a:srgbClr val="00FFFF"/>
                </a:solidFill>
                <a:latin typeface="Footlight MT Light" panose="0204060206030A020304" pitchFamily="18" charset="0"/>
              </a:rPr>
              <a:t>(Ecclesiastes 3:1-4)</a:t>
            </a:r>
            <a:endParaRPr lang="en-US" sz="2400" dirty="0">
              <a:solidFill>
                <a:srgbClr val="00FFFF"/>
              </a:solidFill>
              <a:latin typeface="Footlight MT Light" panose="0204060206030A020304" pitchFamily="18"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179" t="370" r="1181" b="618"/>
          <a:stretch/>
        </p:blipFill>
        <p:spPr>
          <a:xfrm>
            <a:off x="9326880" y="91440"/>
            <a:ext cx="2743200" cy="3303375"/>
          </a:xfrm>
          <a:prstGeom prst="rect">
            <a:avLst/>
          </a:prstGeom>
          <a:ln w="38100">
            <a:solidFill>
              <a:schemeClr val="tx1"/>
            </a:solidFill>
          </a:ln>
        </p:spPr>
      </p:pic>
    </p:spTree>
    <p:extLst>
      <p:ext uri="{BB962C8B-B14F-4D97-AF65-F5344CB8AC3E}">
        <p14:creationId xmlns:p14="http://schemas.microsoft.com/office/powerpoint/2010/main" val="4220832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dirty="0" smtClean="0">
                <a:ln w="28575">
                  <a:solidFill>
                    <a:schemeClr val="tx1"/>
                  </a:solidFill>
                </a:ln>
                <a:solidFill>
                  <a:srgbClr val="FFFF00"/>
                </a:solidFill>
                <a:latin typeface="Franklin Gothic Heavy" panose="020B0903020102020204" pitchFamily="34" charset="0"/>
              </a:rPr>
              <a:t>CHRIST UNDERSTANDS</a:t>
            </a:r>
            <a:endParaRPr lang="en-US" sz="5400" spc="-5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7" y="1185334"/>
            <a:ext cx="8733487" cy="4991629"/>
          </a:xfrm>
        </p:spPr>
        <p:txBody>
          <a:bodyPr vert="horz" lIns="91440" tIns="45720" rIns="91440" bIns="45720" numCol="1" spcCol="182880" rtlCol="0">
            <a:noAutofit/>
          </a:bodyPr>
          <a:lstStyle/>
          <a:p>
            <a:pPr marL="0" indent="457200">
              <a:lnSpc>
                <a:spcPct val="100000"/>
              </a:lnSpc>
              <a:spcBef>
                <a:spcPts val="0"/>
              </a:spcBef>
              <a:buNone/>
            </a:pPr>
            <a:r>
              <a:rPr lang="en-US" sz="3200" dirty="0" smtClean="0">
                <a:solidFill>
                  <a:srgbClr val="00FFFF"/>
                </a:solidFill>
                <a:latin typeface="Footlight MT Light" panose="0204060206030A020304" pitchFamily="18" charset="0"/>
              </a:rPr>
              <a:t>He was despised and rejected – a man of sorrows, acquainted with deepest grief. We turned our backs on him and looked the other way. He was despised, and we did not care. </a:t>
            </a:r>
            <a:r>
              <a:rPr lang="en-US" sz="3200" dirty="0">
                <a:solidFill>
                  <a:srgbClr val="00FFFF"/>
                </a:solidFill>
                <a:latin typeface="Footlight MT Light" panose="0204060206030A020304" pitchFamily="18" charset="0"/>
              </a:rPr>
              <a:t>Surely he has borne our griefs and carried our sorrows; yet </a:t>
            </a:r>
            <a:r>
              <a:rPr lang="en-US" sz="3200" dirty="0" smtClean="0">
                <a:solidFill>
                  <a:srgbClr val="00FFFF"/>
                </a:solidFill>
                <a:latin typeface="Footlight MT Light" panose="0204060206030A020304" pitchFamily="18" charset="0"/>
              </a:rPr>
              <a:t>we</a:t>
            </a:r>
            <a:endParaRPr lang="en-US" sz="2400" dirty="0">
              <a:solidFill>
                <a:srgbClr val="00FFFF"/>
              </a:solidFill>
              <a:latin typeface="Footlight MT Light" panose="0204060206030A020304" pitchFamily="18" charset="0"/>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811" t="756" r="1178" b="1098"/>
          <a:stretch/>
        </p:blipFill>
        <p:spPr>
          <a:xfrm>
            <a:off x="9326880" y="91440"/>
            <a:ext cx="2743200" cy="3268892"/>
          </a:xfrm>
          <a:prstGeom prst="rect">
            <a:avLst/>
          </a:prstGeom>
          <a:ln w="38100">
            <a:solidFill>
              <a:schemeClr val="tx1"/>
            </a:solidFill>
          </a:ln>
          <a:effectLst>
            <a:softEdge rad="12700"/>
          </a:effectLst>
        </p:spPr>
      </p:pic>
      <p:sp>
        <p:nvSpPr>
          <p:cNvPr id="6" name="Content Placeholder 2"/>
          <p:cNvSpPr txBox="1">
            <a:spLocks/>
          </p:cNvSpPr>
          <p:nvPr/>
        </p:nvSpPr>
        <p:spPr>
          <a:xfrm>
            <a:off x="567267" y="3620185"/>
            <a:ext cx="11032066" cy="2815449"/>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3200" dirty="0">
                <a:solidFill>
                  <a:srgbClr val="00FFFF"/>
                </a:solidFill>
                <a:latin typeface="Footlight MT Light" panose="0204060206030A020304" pitchFamily="18" charset="0"/>
              </a:rPr>
              <a:t>esteemed him stricken, smitten by God, and afflicted.</a:t>
            </a:r>
          </a:p>
          <a:p>
            <a:pPr marL="0" indent="457200" algn="r">
              <a:lnSpc>
                <a:spcPct val="100000"/>
              </a:lnSpc>
              <a:spcBef>
                <a:spcPts val="0"/>
              </a:spcBef>
              <a:buNone/>
            </a:pPr>
            <a:r>
              <a:rPr lang="en-US" sz="2400" dirty="0">
                <a:solidFill>
                  <a:srgbClr val="00FFFF"/>
                </a:solidFill>
                <a:latin typeface="Footlight MT Light" panose="0204060206030A020304" pitchFamily="18" charset="0"/>
              </a:rPr>
              <a:t>(Isaiah 53:3-4)</a:t>
            </a:r>
          </a:p>
          <a:p>
            <a:pPr marL="0" indent="457200">
              <a:lnSpc>
                <a:spcPct val="100000"/>
              </a:lnSpc>
              <a:spcBef>
                <a:spcPts val="0"/>
              </a:spcBef>
              <a:buFont typeface="Arial" panose="020B0604020202020204" pitchFamily="34" charset="0"/>
              <a:buNone/>
            </a:pPr>
            <a:endParaRPr lang="en-US" sz="3200" dirty="0" smtClean="0">
              <a:solidFill>
                <a:srgbClr val="00FFFF"/>
              </a:solidFill>
              <a:latin typeface="Footlight MT Light" panose="0204060206030A020304" pitchFamily="18" charset="0"/>
            </a:endParaRPr>
          </a:p>
          <a:p>
            <a:pPr marL="0" indent="457200">
              <a:lnSpc>
                <a:spcPct val="100000"/>
              </a:lnSpc>
              <a:spcBef>
                <a:spcPts val="0"/>
              </a:spcBef>
              <a:buFont typeface="Arial" panose="020B0604020202020204" pitchFamily="34" charset="0"/>
              <a:buNone/>
            </a:pPr>
            <a:r>
              <a:rPr lang="en-US" sz="3200" dirty="0" smtClean="0">
                <a:solidFill>
                  <a:srgbClr val="00FFFF"/>
                </a:solidFill>
                <a:latin typeface="Footlight MT Light" panose="0204060206030A020304" pitchFamily="18" charset="0"/>
              </a:rPr>
              <a:t>When Jesus saw her weeping, and those who had come with her also weeping, he was deeply moved in spirit and troubled.</a:t>
            </a:r>
          </a:p>
          <a:p>
            <a:pPr marL="0" indent="457200" algn="r">
              <a:lnSpc>
                <a:spcPct val="100000"/>
              </a:lnSpc>
              <a:spcBef>
                <a:spcPts val="0"/>
              </a:spcBef>
              <a:buFont typeface="Arial" panose="020B0604020202020204" pitchFamily="34" charset="0"/>
              <a:buNone/>
            </a:pPr>
            <a:r>
              <a:rPr lang="en-US" sz="3200" dirty="0" smtClean="0">
                <a:solidFill>
                  <a:srgbClr val="00FFFF"/>
                </a:solidFill>
                <a:latin typeface="Footlight MT Light" panose="0204060206030A020304" pitchFamily="18" charset="0"/>
              </a:rPr>
              <a:t>	</a:t>
            </a:r>
            <a:r>
              <a:rPr lang="en-US" sz="2400" dirty="0" smtClean="0">
                <a:solidFill>
                  <a:srgbClr val="00FFFF"/>
                </a:solidFill>
                <a:latin typeface="Footlight MT Light" panose="0204060206030A020304" pitchFamily="18" charset="0"/>
              </a:rPr>
              <a:t>(John 11:33)</a:t>
            </a:r>
            <a:endParaRPr lang="en-US" sz="3200" dirty="0" smtClean="0">
              <a:solidFill>
                <a:srgbClr val="00FFFF"/>
              </a:solidFill>
              <a:latin typeface="Footlight MT Light" panose="0204060206030A020304" pitchFamily="18" charset="0"/>
            </a:endParaRPr>
          </a:p>
          <a:p>
            <a:pPr marL="0" indent="457200">
              <a:lnSpc>
                <a:spcPct val="100000"/>
              </a:lnSpc>
              <a:spcBef>
                <a:spcPts val="0"/>
              </a:spcBef>
              <a:buFont typeface="Arial" panose="020B0604020202020204" pitchFamily="34" charset="0"/>
              <a:buNone/>
            </a:pPr>
            <a:endParaRPr lang="en-US" sz="3200" dirty="0">
              <a:solidFill>
                <a:srgbClr val="00FFFF"/>
              </a:solidFill>
              <a:latin typeface="Footlight MT Light" panose="0204060206030A020304" pitchFamily="18" charset="0"/>
            </a:endParaRPr>
          </a:p>
        </p:txBody>
      </p:sp>
    </p:spTree>
    <p:extLst>
      <p:ext uri="{BB962C8B-B14F-4D97-AF65-F5344CB8AC3E}">
        <p14:creationId xmlns:p14="http://schemas.microsoft.com/office/powerpoint/2010/main" val="247386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dirty="0" smtClean="0">
                <a:ln w="28575">
                  <a:solidFill>
                    <a:schemeClr val="tx1"/>
                  </a:solidFill>
                </a:ln>
                <a:solidFill>
                  <a:srgbClr val="FFFF00"/>
                </a:solidFill>
                <a:latin typeface="Franklin Gothic Heavy" panose="020B0903020102020204" pitchFamily="34" charset="0"/>
              </a:rPr>
              <a:t>HEALING AND RELIEF</a:t>
            </a:r>
            <a:endParaRPr lang="en-US" sz="5400" spc="-5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7" y="1185334"/>
            <a:ext cx="8655110" cy="4991629"/>
          </a:xfrm>
        </p:spPr>
        <p:txBody>
          <a:bodyPr vert="horz" lIns="91440" tIns="45720" rIns="91440" bIns="45720" numCol="1" spcCol="182880" rtlCol="0">
            <a:noAutofit/>
          </a:bodyPr>
          <a:lstStyle/>
          <a:p>
            <a:pPr marL="0" indent="457200">
              <a:lnSpc>
                <a:spcPct val="100000"/>
              </a:lnSpc>
              <a:spcBef>
                <a:spcPts val="0"/>
              </a:spcBef>
              <a:buNone/>
            </a:pPr>
            <a:r>
              <a:rPr lang="en-US" sz="3200" dirty="0">
                <a:solidFill>
                  <a:srgbClr val="00FFFF"/>
                </a:solidFill>
                <a:latin typeface="Footlight MT Light" panose="0204060206030A020304" pitchFamily="18" charset="0"/>
              </a:rPr>
              <a:t>He heals the broken in heart, and binds up their wounds.</a:t>
            </a:r>
          </a:p>
          <a:p>
            <a:pPr marL="0" indent="457200" algn="r">
              <a:lnSpc>
                <a:spcPct val="100000"/>
              </a:lnSpc>
              <a:spcBef>
                <a:spcPts val="0"/>
              </a:spcBef>
              <a:buNone/>
            </a:pPr>
            <a:r>
              <a:rPr lang="en-US" sz="2400" dirty="0">
                <a:solidFill>
                  <a:srgbClr val="00FFFF"/>
                </a:solidFill>
                <a:latin typeface="Footlight MT Light" panose="0204060206030A020304" pitchFamily="18" charset="0"/>
              </a:rPr>
              <a:t>(Psalm 147:3)</a:t>
            </a:r>
          </a:p>
          <a:p>
            <a:pPr marL="0" indent="457200">
              <a:lnSpc>
                <a:spcPct val="100000"/>
              </a:lnSpc>
              <a:spcBef>
                <a:spcPts val="0"/>
              </a:spcBef>
              <a:buNone/>
            </a:pPr>
            <a:endParaRPr lang="en-US" sz="3200" dirty="0" smtClean="0">
              <a:solidFill>
                <a:srgbClr val="00FFFF"/>
              </a:solidFill>
              <a:latin typeface="Footlight MT Light" panose="0204060206030A020304" pitchFamily="18" charset="0"/>
            </a:endParaRPr>
          </a:p>
          <a:p>
            <a:pPr marL="0" indent="457200">
              <a:lnSpc>
                <a:spcPct val="100000"/>
              </a:lnSpc>
              <a:spcBef>
                <a:spcPts val="0"/>
              </a:spcBef>
              <a:buNone/>
            </a:pPr>
            <a:r>
              <a:rPr lang="en-US" sz="3200" dirty="0">
                <a:solidFill>
                  <a:srgbClr val="00FFFF"/>
                </a:solidFill>
                <a:latin typeface="Footlight MT Light" panose="0204060206030A020304" pitchFamily="18" charset="0"/>
              </a:rPr>
              <a:t>Blessed are those who mourn, for they shall be comforted.</a:t>
            </a:r>
          </a:p>
          <a:p>
            <a:pPr marL="0" indent="457200" algn="r">
              <a:lnSpc>
                <a:spcPct val="100000"/>
              </a:lnSpc>
              <a:spcBef>
                <a:spcPts val="0"/>
              </a:spcBef>
              <a:buNone/>
            </a:pPr>
            <a:r>
              <a:rPr lang="en-US" sz="2400" dirty="0">
                <a:solidFill>
                  <a:srgbClr val="00FFFF"/>
                </a:solidFill>
                <a:latin typeface="Footlight MT Light" panose="0204060206030A020304" pitchFamily="18" charset="0"/>
              </a:rPr>
              <a:t>(Matthew 5:4)</a:t>
            </a:r>
          </a:p>
          <a:p>
            <a:pPr marL="0" indent="457200">
              <a:lnSpc>
                <a:spcPct val="100000"/>
              </a:lnSpc>
              <a:spcBef>
                <a:spcPts val="0"/>
              </a:spcBef>
              <a:buNone/>
            </a:pPr>
            <a:endParaRPr lang="en-US" sz="3200" dirty="0">
              <a:solidFill>
                <a:srgbClr val="00FFFF"/>
              </a:solidFill>
              <a:latin typeface="Footlight MT Light" panose="0204060206030A0203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13" t="1180" r="1589" b="1342"/>
          <a:stretch/>
        </p:blipFill>
        <p:spPr>
          <a:xfrm>
            <a:off x="9326880" y="91440"/>
            <a:ext cx="2743200" cy="3271890"/>
          </a:xfrm>
          <a:prstGeom prst="rect">
            <a:avLst/>
          </a:prstGeom>
          <a:ln w="38100">
            <a:solidFill>
              <a:schemeClr val="tx1"/>
            </a:solidFill>
          </a:ln>
          <a:effectLst>
            <a:softEdge rad="12700"/>
          </a:effectLst>
        </p:spPr>
      </p:pic>
      <p:sp>
        <p:nvSpPr>
          <p:cNvPr id="5" name="Content Placeholder 2"/>
          <p:cNvSpPr txBox="1">
            <a:spLocks/>
          </p:cNvSpPr>
          <p:nvPr/>
        </p:nvSpPr>
        <p:spPr>
          <a:xfrm>
            <a:off x="567267" y="4763589"/>
            <a:ext cx="11032066" cy="1414342"/>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nSpc>
                <a:spcPct val="100000"/>
              </a:lnSpc>
              <a:spcBef>
                <a:spcPts val="0"/>
              </a:spcBef>
              <a:buFont typeface="Arial" panose="020B0604020202020204" pitchFamily="34" charset="0"/>
              <a:buNone/>
            </a:pPr>
            <a:r>
              <a:rPr lang="en-US" sz="3200" dirty="0" smtClean="0">
                <a:solidFill>
                  <a:srgbClr val="00FFFF"/>
                </a:solidFill>
                <a:latin typeface="Footlight MT Light" panose="0204060206030A020304" pitchFamily="18" charset="0"/>
              </a:rPr>
              <a:t>Come to me, all you that labor and are heavy laden, and I will give you rest.</a:t>
            </a:r>
          </a:p>
          <a:p>
            <a:pPr marL="0" indent="457200" algn="r">
              <a:lnSpc>
                <a:spcPct val="100000"/>
              </a:lnSpc>
              <a:spcBef>
                <a:spcPts val="0"/>
              </a:spcBef>
              <a:buFont typeface="Arial" panose="020B0604020202020204" pitchFamily="34" charset="0"/>
              <a:buNone/>
            </a:pPr>
            <a:r>
              <a:rPr lang="en-US" sz="2400" dirty="0" smtClean="0">
                <a:solidFill>
                  <a:srgbClr val="00FFFF"/>
                </a:solidFill>
                <a:latin typeface="Footlight MT Light" panose="0204060206030A020304" pitchFamily="18" charset="0"/>
              </a:rPr>
              <a:t>(Matthew 11:28)</a:t>
            </a:r>
          </a:p>
          <a:p>
            <a:pPr marL="0" indent="457200">
              <a:lnSpc>
                <a:spcPct val="100000"/>
              </a:lnSpc>
              <a:spcBef>
                <a:spcPts val="0"/>
              </a:spcBef>
              <a:buFont typeface="Arial" panose="020B0604020202020204" pitchFamily="34" charset="0"/>
              <a:buNone/>
            </a:pPr>
            <a:endParaRPr lang="en-US" sz="3200" dirty="0" smtClean="0">
              <a:solidFill>
                <a:srgbClr val="00FFFF"/>
              </a:solidFill>
              <a:latin typeface="Footlight MT Light" panose="0204060206030A020304" pitchFamily="18" charset="0"/>
            </a:endParaRPr>
          </a:p>
        </p:txBody>
      </p:sp>
    </p:spTree>
    <p:extLst>
      <p:ext uri="{BB962C8B-B14F-4D97-AF65-F5344CB8AC3E}">
        <p14:creationId xmlns:p14="http://schemas.microsoft.com/office/powerpoint/2010/main" val="212226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dirty="0" smtClean="0">
                <a:ln w="28575">
                  <a:solidFill>
                    <a:schemeClr val="tx1"/>
                  </a:solidFill>
                </a:ln>
                <a:solidFill>
                  <a:srgbClr val="FFFF00"/>
                </a:solidFill>
                <a:latin typeface="Franklin Gothic Heavy" panose="020B0903020102020204" pitchFamily="34" charset="0"/>
              </a:rPr>
              <a:t>DEATH HAS LOST</a:t>
            </a:r>
            <a:endParaRPr lang="en-US" sz="5400" spc="-5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7" y="1185334"/>
            <a:ext cx="8489647" cy="4991629"/>
          </a:xfrm>
        </p:spPr>
        <p:txBody>
          <a:bodyPr vert="horz" lIns="91440" tIns="45720" rIns="91440" bIns="45720" numCol="1" spcCol="182880" rtlCol="0">
            <a:noAutofit/>
          </a:bodyPr>
          <a:lstStyle/>
          <a:p>
            <a:pPr marL="0" indent="457200">
              <a:lnSpc>
                <a:spcPct val="100000"/>
              </a:lnSpc>
              <a:spcBef>
                <a:spcPts val="0"/>
              </a:spcBef>
              <a:buNone/>
            </a:pPr>
            <a:r>
              <a:rPr lang="en-US" sz="3200" dirty="0" smtClean="0">
                <a:solidFill>
                  <a:srgbClr val="00FFFF"/>
                </a:solidFill>
                <a:latin typeface="Footlight MT Light" panose="0204060206030A020304" pitchFamily="18" charset="0"/>
              </a:rPr>
              <a:t>For </a:t>
            </a:r>
            <a:r>
              <a:rPr lang="en-US" sz="3200" dirty="0">
                <a:solidFill>
                  <a:srgbClr val="00FFFF"/>
                </a:solidFill>
                <a:latin typeface="Footlight MT Light" panose="0204060206030A020304" pitchFamily="18" charset="0"/>
              </a:rPr>
              <a:t>I consider that the sufferings of this present time are not worth comparing with the glory that is to be revealed to us</a:t>
            </a:r>
            <a:r>
              <a:rPr lang="en-US" sz="3200" dirty="0" smtClean="0">
                <a:solidFill>
                  <a:srgbClr val="00FFFF"/>
                </a:solidFill>
                <a:latin typeface="Footlight MT Light" panose="0204060206030A020304" pitchFamily="18" charset="0"/>
              </a:rPr>
              <a:t>.</a:t>
            </a:r>
            <a:endParaRPr lang="en-US" sz="3200" dirty="0">
              <a:solidFill>
                <a:srgbClr val="00FFFF"/>
              </a:solidFill>
              <a:latin typeface="Footlight MT Light" panose="0204060206030A020304" pitchFamily="18" charset="0"/>
            </a:endParaRPr>
          </a:p>
          <a:p>
            <a:pPr marL="0" indent="457200" algn="r">
              <a:lnSpc>
                <a:spcPct val="100000"/>
              </a:lnSpc>
              <a:spcBef>
                <a:spcPts val="0"/>
              </a:spcBef>
              <a:buNone/>
            </a:pPr>
            <a:r>
              <a:rPr lang="en-US" sz="2400" dirty="0" smtClean="0">
                <a:solidFill>
                  <a:srgbClr val="00FFFF"/>
                </a:solidFill>
                <a:latin typeface="Footlight MT Light" panose="0204060206030A020304" pitchFamily="18" charset="0"/>
              </a:rPr>
              <a:t>(Romans 8:18)</a:t>
            </a:r>
            <a:endParaRPr lang="en-US" sz="2400" dirty="0">
              <a:solidFill>
                <a:srgbClr val="00FFFF"/>
              </a:solidFill>
              <a:latin typeface="Footlight MT Light" panose="0204060206030A020304" pitchFamily="18" charset="0"/>
            </a:endParaRPr>
          </a:p>
          <a:p>
            <a:pPr marL="0" indent="457200">
              <a:lnSpc>
                <a:spcPct val="100000"/>
              </a:lnSpc>
              <a:spcBef>
                <a:spcPts val="0"/>
              </a:spcBef>
              <a:buNone/>
            </a:pPr>
            <a:endParaRPr lang="en-US" sz="3200" dirty="0">
              <a:solidFill>
                <a:srgbClr val="00FFFF"/>
              </a:solidFill>
              <a:latin typeface="Footlight MT Light" panose="0204060206030A020304" pitchFamily="18"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096" r="1247" b="953"/>
          <a:stretch/>
        </p:blipFill>
        <p:spPr>
          <a:xfrm>
            <a:off x="9326880" y="91440"/>
            <a:ext cx="2743200" cy="3286784"/>
          </a:xfrm>
          <a:prstGeom prst="rect">
            <a:avLst/>
          </a:prstGeom>
          <a:ln w="38100">
            <a:solidFill>
              <a:schemeClr val="tx1"/>
            </a:solidFill>
          </a:ln>
        </p:spPr>
      </p:pic>
      <p:sp>
        <p:nvSpPr>
          <p:cNvPr id="5" name="Content Placeholder 2"/>
          <p:cNvSpPr txBox="1">
            <a:spLocks/>
          </p:cNvSpPr>
          <p:nvPr/>
        </p:nvSpPr>
        <p:spPr>
          <a:xfrm>
            <a:off x="562911" y="3466011"/>
            <a:ext cx="11032066" cy="2715307"/>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nSpc>
                <a:spcPct val="100000"/>
              </a:lnSpc>
              <a:spcBef>
                <a:spcPts val="0"/>
              </a:spcBef>
              <a:buFont typeface="Arial" panose="020B0604020202020204" pitchFamily="34" charset="0"/>
              <a:buNone/>
            </a:pPr>
            <a:r>
              <a:rPr lang="en-US" sz="3200" dirty="0" smtClean="0">
                <a:solidFill>
                  <a:srgbClr val="00FFFF"/>
                </a:solidFill>
                <a:latin typeface="Footlight MT Light" panose="0204060206030A020304" pitchFamily="18" charset="0"/>
              </a:rPr>
              <a:t>I have fought the good fight, I have finished the race, I have kept the faith. Now there is in store for me the crown of righteousness, which the Lord, the righteous Judge, will award to me on that day – and not only to me, but also to all who have longed for his appearing.</a:t>
            </a:r>
          </a:p>
          <a:p>
            <a:pPr marL="0" indent="457200" algn="r">
              <a:lnSpc>
                <a:spcPct val="100000"/>
              </a:lnSpc>
              <a:spcBef>
                <a:spcPts val="0"/>
              </a:spcBef>
              <a:buFont typeface="Arial" panose="020B0604020202020204" pitchFamily="34" charset="0"/>
              <a:buNone/>
            </a:pPr>
            <a:r>
              <a:rPr lang="en-US" sz="2400" dirty="0" smtClean="0">
                <a:solidFill>
                  <a:srgbClr val="00FFFF"/>
                </a:solidFill>
                <a:latin typeface="Footlight MT Light" panose="0204060206030A020304" pitchFamily="18" charset="0"/>
              </a:rPr>
              <a:t>(2 Timothy 4:7-8)</a:t>
            </a:r>
            <a:endParaRPr lang="en-US" sz="2400" dirty="0">
              <a:solidFill>
                <a:srgbClr val="00FFFF"/>
              </a:solidFill>
              <a:latin typeface="Footlight MT Light" panose="0204060206030A020304" pitchFamily="18" charset="0"/>
            </a:endParaRPr>
          </a:p>
        </p:txBody>
      </p:sp>
    </p:spTree>
    <p:extLst>
      <p:ext uri="{BB962C8B-B14F-4D97-AF65-F5344CB8AC3E}">
        <p14:creationId xmlns:p14="http://schemas.microsoft.com/office/powerpoint/2010/main" val="385244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dirty="0" smtClean="0">
                <a:ln w="28575">
                  <a:solidFill>
                    <a:schemeClr val="tx1"/>
                  </a:solidFill>
                </a:ln>
                <a:solidFill>
                  <a:srgbClr val="FFFF00"/>
                </a:solidFill>
                <a:latin typeface="Franklin Gothic Heavy" panose="020B0903020102020204" pitchFamily="34" charset="0"/>
              </a:rPr>
              <a:t>NO PAIN, NO GAIN</a:t>
            </a:r>
            <a:endParaRPr lang="en-US" sz="5400" spc="-5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7" y="1185334"/>
            <a:ext cx="8576733" cy="4991629"/>
          </a:xfrm>
        </p:spPr>
        <p:txBody>
          <a:bodyPr vert="horz" lIns="91440" tIns="45720" rIns="91440" bIns="45720" numCol="1" spcCol="182880" rtlCol="0">
            <a:noAutofit/>
          </a:bodyPr>
          <a:lstStyle/>
          <a:p>
            <a:pPr marL="0" indent="457200">
              <a:lnSpc>
                <a:spcPct val="100000"/>
              </a:lnSpc>
              <a:spcBef>
                <a:spcPts val="0"/>
              </a:spcBef>
              <a:buNone/>
            </a:pPr>
            <a:r>
              <a:rPr lang="en-US" sz="3200" dirty="0" smtClean="0">
                <a:solidFill>
                  <a:srgbClr val="00FFFF"/>
                </a:solidFill>
                <a:latin typeface="Footlight MT Light" panose="0204060206030A020304" pitchFamily="18" charset="0"/>
              </a:rPr>
              <a:t>We </a:t>
            </a:r>
            <a:r>
              <a:rPr lang="en-US" sz="3200" dirty="0">
                <a:solidFill>
                  <a:srgbClr val="00FFFF"/>
                </a:solidFill>
                <a:latin typeface="Footlight MT Light" panose="0204060206030A020304" pitchFamily="18" charset="0"/>
              </a:rPr>
              <a:t>also glory in our sufferings, because we </a:t>
            </a:r>
            <a:r>
              <a:rPr lang="en-US" sz="3200" dirty="0" smtClean="0">
                <a:solidFill>
                  <a:srgbClr val="00FFFF"/>
                </a:solidFill>
                <a:latin typeface="Footlight MT Light" panose="0204060206030A020304" pitchFamily="18" charset="0"/>
              </a:rPr>
              <a:t>know </a:t>
            </a:r>
            <a:r>
              <a:rPr lang="en-US" sz="3200" dirty="0">
                <a:solidFill>
                  <a:srgbClr val="00FFFF"/>
                </a:solidFill>
                <a:latin typeface="Footlight MT Light" panose="0204060206030A020304" pitchFamily="18" charset="0"/>
              </a:rPr>
              <a:t>that suffering produces perseverance; perseverance, character; and character, hope</a:t>
            </a:r>
            <a:r>
              <a:rPr lang="en-US" sz="3200" dirty="0" smtClean="0">
                <a:solidFill>
                  <a:srgbClr val="00FFFF"/>
                </a:solidFill>
                <a:latin typeface="Footlight MT Light" panose="0204060206030A020304" pitchFamily="18" charset="0"/>
              </a:rPr>
              <a:t>.</a:t>
            </a:r>
          </a:p>
          <a:p>
            <a:pPr marL="0" indent="457200" algn="r">
              <a:lnSpc>
                <a:spcPct val="100000"/>
              </a:lnSpc>
              <a:spcBef>
                <a:spcPts val="0"/>
              </a:spcBef>
              <a:buNone/>
            </a:pPr>
            <a:r>
              <a:rPr lang="en-US" sz="2400" dirty="0" smtClean="0">
                <a:solidFill>
                  <a:srgbClr val="00FFFF"/>
                </a:solidFill>
                <a:latin typeface="Footlight MT Light" panose="0204060206030A020304" pitchFamily="18" charset="0"/>
              </a:rPr>
              <a:t>(Romans 5:3-5)</a:t>
            </a:r>
          </a:p>
          <a:p>
            <a:pPr marL="0" indent="457200">
              <a:lnSpc>
                <a:spcPct val="100000"/>
              </a:lnSpc>
              <a:spcBef>
                <a:spcPts val="0"/>
              </a:spcBef>
              <a:buNone/>
            </a:pPr>
            <a:endParaRPr lang="en-US" sz="3200" dirty="0" smtClean="0">
              <a:solidFill>
                <a:srgbClr val="00FFFF"/>
              </a:solidFill>
              <a:latin typeface="Footlight MT Light" panose="0204060206030A0203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863" t="605" r="559" b="668"/>
          <a:stretch/>
        </p:blipFill>
        <p:spPr>
          <a:xfrm>
            <a:off x="9326880" y="91440"/>
            <a:ext cx="2743200" cy="3263900"/>
          </a:xfrm>
          <a:prstGeom prst="rect">
            <a:avLst/>
          </a:prstGeom>
          <a:ln w="38100">
            <a:solidFill>
              <a:schemeClr val="tx1"/>
            </a:solidFill>
          </a:ln>
        </p:spPr>
      </p:pic>
      <p:sp>
        <p:nvSpPr>
          <p:cNvPr id="5" name="Content Placeholder 2"/>
          <p:cNvSpPr txBox="1">
            <a:spLocks/>
          </p:cNvSpPr>
          <p:nvPr/>
        </p:nvSpPr>
        <p:spPr>
          <a:xfrm>
            <a:off x="567263" y="3534834"/>
            <a:ext cx="11032066" cy="2642128"/>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nSpc>
                <a:spcPct val="100000"/>
              </a:lnSpc>
              <a:spcBef>
                <a:spcPts val="0"/>
              </a:spcBef>
              <a:buFont typeface="Arial" panose="020B0604020202020204" pitchFamily="34" charset="0"/>
              <a:buNone/>
            </a:pPr>
            <a:r>
              <a:rPr lang="en-US" sz="3200" dirty="0" smtClean="0">
                <a:solidFill>
                  <a:srgbClr val="00FFFF"/>
                </a:solidFill>
                <a:latin typeface="Footlight MT Light" panose="0204060206030A020304" pitchFamily="18" charset="0"/>
              </a:rPr>
              <a:t>Praise be to the Father of compassion and the God of all comfort, who comforts us in all our troubles, so that we can comfort those in any trouble with the comfort we ourselves receive from God.</a:t>
            </a:r>
          </a:p>
          <a:p>
            <a:pPr marL="0" indent="457200" algn="r">
              <a:lnSpc>
                <a:spcPct val="100000"/>
              </a:lnSpc>
              <a:spcBef>
                <a:spcPts val="0"/>
              </a:spcBef>
              <a:buFont typeface="Arial" panose="020B0604020202020204" pitchFamily="34" charset="0"/>
              <a:buNone/>
            </a:pPr>
            <a:r>
              <a:rPr lang="en-US" sz="2400" dirty="0" smtClean="0">
                <a:solidFill>
                  <a:srgbClr val="00FFFF"/>
                </a:solidFill>
                <a:latin typeface="Footlight MT Light" panose="0204060206030A020304" pitchFamily="18" charset="0"/>
              </a:rPr>
              <a:t>(2 Corinthians 1:3-4)</a:t>
            </a:r>
          </a:p>
          <a:p>
            <a:pPr marL="0" indent="457200">
              <a:lnSpc>
                <a:spcPct val="100000"/>
              </a:lnSpc>
              <a:spcBef>
                <a:spcPts val="0"/>
              </a:spcBef>
              <a:buFont typeface="Arial" panose="020B0604020202020204" pitchFamily="34" charset="0"/>
              <a:buNone/>
            </a:pPr>
            <a:endParaRPr lang="en-US" sz="3200" dirty="0">
              <a:solidFill>
                <a:srgbClr val="00FFFF"/>
              </a:solidFill>
              <a:latin typeface="Footlight MT Light" panose="0204060206030A020304" pitchFamily="18" charset="0"/>
            </a:endParaRPr>
          </a:p>
        </p:txBody>
      </p:sp>
    </p:spTree>
    <p:extLst>
      <p:ext uri="{BB962C8B-B14F-4D97-AF65-F5344CB8AC3E}">
        <p14:creationId xmlns:p14="http://schemas.microsoft.com/office/powerpoint/2010/main" val="863522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dirty="0" smtClean="0">
                <a:ln w="28575">
                  <a:solidFill>
                    <a:schemeClr val="tx1"/>
                  </a:solidFill>
                </a:ln>
                <a:solidFill>
                  <a:srgbClr val="FFFF00"/>
                </a:solidFill>
                <a:latin typeface="Franklin Gothic Heavy" panose="020B0903020102020204" pitchFamily="34" charset="0"/>
              </a:rPr>
              <a:t>PEACE</a:t>
            </a:r>
            <a:endParaRPr lang="en-US" sz="5400" spc="-5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7" y="1185334"/>
            <a:ext cx="8681236" cy="4991629"/>
          </a:xfrm>
        </p:spPr>
        <p:txBody>
          <a:bodyPr vert="horz" lIns="91440" tIns="45720" rIns="91440" bIns="45720" numCol="1" spcCol="182880" rtlCol="0">
            <a:noAutofit/>
          </a:bodyPr>
          <a:lstStyle/>
          <a:p>
            <a:pPr marL="0" indent="457200">
              <a:lnSpc>
                <a:spcPct val="100000"/>
              </a:lnSpc>
              <a:spcBef>
                <a:spcPts val="0"/>
              </a:spcBef>
              <a:buNone/>
            </a:pPr>
            <a:r>
              <a:rPr lang="en-US" sz="3200" dirty="0">
                <a:solidFill>
                  <a:srgbClr val="00FFFF"/>
                </a:solidFill>
                <a:latin typeface="Footlight MT Light" panose="0204060206030A020304" pitchFamily="18" charset="0"/>
              </a:rPr>
              <a:t>Even though I walk through the valley of the shadow of death, I will fear no evil, for you are with me; your rod and your staff, they comfort me.</a:t>
            </a:r>
          </a:p>
          <a:p>
            <a:pPr marL="0" indent="457200" algn="r">
              <a:lnSpc>
                <a:spcPct val="100000"/>
              </a:lnSpc>
              <a:spcBef>
                <a:spcPts val="0"/>
              </a:spcBef>
              <a:buNone/>
            </a:pPr>
            <a:r>
              <a:rPr lang="en-US" sz="2400" dirty="0" smtClean="0">
                <a:solidFill>
                  <a:srgbClr val="00FFFF"/>
                </a:solidFill>
                <a:latin typeface="Footlight MT Light" panose="0204060206030A020304" pitchFamily="18" charset="0"/>
              </a:rPr>
              <a:t>(Psalm 23:4)</a:t>
            </a:r>
            <a:endParaRPr lang="en-US" sz="2400" dirty="0">
              <a:solidFill>
                <a:srgbClr val="00FFFF"/>
              </a:solidFill>
              <a:latin typeface="Footlight MT Light" panose="0204060206030A020304" pitchFamily="18"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040" t="633" r="1342" b="1080"/>
          <a:stretch/>
        </p:blipFill>
        <p:spPr>
          <a:xfrm>
            <a:off x="9326880" y="91440"/>
            <a:ext cx="2743200" cy="3286745"/>
          </a:xfrm>
          <a:prstGeom prst="rect">
            <a:avLst/>
          </a:prstGeom>
          <a:ln w="38100">
            <a:solidFill>
              <a:schemeClr val="tx1"/>
            </a:solidFill>
          </a:ln>
        </p:spPr>
      </p:pic>
      <p:sp>
        <p:nvSpPr>
          <p:cNvPr id="5" name="Content Placeholder 2"/>
          <p:cNvSpPr txBox="1">
            <a:spLocks/>
          </p:cNvSpPr>
          <p:nvPr/>
        </p:nvSpPr>
        <p:spPr>
          <a:xfrm>
            <a:off x="567267" y="3557679"/>
            <a:ext cx="11032066" cy="2697661"/>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nSpc>
                <a:spcPct val="100000"/>
              </a:lnSpc>
              <a:spcBef>
                <a:spcPts val="0"/>
              </a:spcBef>
              <a:buFont typeface="Arial" panose="020B0604020202020204" pitchFamily="34" charset="0"/>
              <a:buNone/>
            </a:pPr>
            <a:r>
              <a:rPr lang="en-US" sz="3200" dirty="0" smtClean="0">
                <a:solidFill>
                  <a:srgbClr val="00FFFF"/>
                </a:solidFill>
                <a:latin typeface="Footlight MT Light" panose="0204060206030A020304" pitchFamily="18" charset="0"/>
              </a:rPr>
              <a:t>Peace I leave with you; my peace I give to you. Not as the world gives do I give to you. Let not your hearts be troubled, neither let them be afraid.</a:t>
            </a:r>
          </a:p>
          <a:p>
            <a:pPr marL="0" indent="457200" algn="r">
              <a:lnSpc>
                <a:spcPct val="100000"/>
              </a:lnSpc>
              <a:spcBef>
                <a:spcPts val="0"/>
              </a:spcBef>
              <a:buFont typeface="Arial" panose="020B0604020202020204" pitchFamily="34" charset="0"/>
              <a:buNone/>
            </a:pPr>
            <a:r>
              <a:rPr lang="en-US" sz="2400" dirty="0" smtClean="0">
                <a:solidFill>
                  <a:srgbClr val="00FFFF"/>
                </a:solidFill>
                <a:latin typeface="Footlight MT Light" panose="0204060206030A020304" pitchFamily="18" charset="0"/>
              </a:rPr>
              <a:t>(John 14:27)</a:t>
            </a:r>
          </a:p>
          <a:p>
            <a:pPr marL="0" indent="457200">
              <a:lnSpc>
                <a:spcPct val="100000"/>
              </a:lnSpc>
              <a:spcBef>
                <a:spcPts val="0"/>
              </a:spcBef>
              <a:buFont typeface="Arial" panose="020B0604020202020204" pitchFamily="34" charset="0"/>
              <a:buNone/>
            </a:pPr>
            <a:endParaRPr lang="en-US" sz="3200" dirty="0">
              <a:solidFill>
                <a:srgbClr val="00FFFF"/>
              </a:solidFill>
              <a:latin typeface="Footlight MT Light" panose="0204060206030A020304" pitchFamily="18" charset="0"/>
            </a:endParaRPr>
          </a:p>
        </p:txBody>
      </p:sp>
    </p:spTree>
    <p:extLst>
      <p:ext uri="{BB962C8B-B14F-4D97-AF65-F5344CB8AC3E}">
        <p14:creationId xmlns:p14="http://schemas.microsoft.com/office/powerpoint/2010/main" val="2730445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68" y="270934"/>
            <a:ext cx="11032066" cy="914400"/>
          </a:xfrm>
        </p:spPr>
        <p:txBody>
          <a:bodyPr>
            <a:normAutofit/>
          </a:bodyPr>
          <a:lstStyle/>
          <a:p>
            <a:r>
              <a:rPr lang="en-US" sz="5400" dirty="0" smtClean="0">
                <a:ln w="28575">
                  <a:solidFill>
                    <a:schemeClr val="tx1"/>
                  </a:solidFill>
                </a:ln>
                <a:solidFill>
                  <a:srgbClr val="FFFF00"/>
                </a:solidFill>
                <a:latin typeface="Franklin Gothic Heavy" panose="020B0903020102020204" pitchFamily="34" charset="0"/>
              </a:rPr>
              <a:t>NO SORROW</a:t>
            </a:r>
            <a:endParaRPr lang="en-US" sz="5400" spc="-500" dirty="0">
              <a:ln w="28575">
                <a:solidFill>
                  <a:schemeClr val="tx1"/>
                </a:solidFill>
              </a:ln>
              <a:solidFill>
                <a:srgbClr val="FFFF00"/>
              </a:solidFill>
              <a:latin typeface="Franklin Gothic Heavy" panose="020B0903020102020204" pitchFamily="34" charset="0"/>
            </a:endParaRPr>
          </a:p>
        </p:txBody>
      </p:sp>
      <p:sp>
        <p:nvSpPr>
          <p:cNvPr id="3" name="Content Placeholder 2"/>
          <p:cNvSpPr>
            <a:spLocks noGrp="1"/>
          </p:cNvSpPr>
          <p:nvPr>
            <p:ph idx="1"/>
          </p:nvPr>
        </p:nvSpPr>
        <p:spPr>
          <a:xfrm>
            <a:off x="567267" y="1185334"/>
            <a:ext cx="8585442" cy="4991629"/>
          </a:xfrm>
        </p:spPr>
        <p:txBody>
          <a:bodyPr numCol="1" spcCol="182880">
            <a:noAutofit/>
          </a:bodyPr>
          <a:lstStyle/>
          <a:p>
            <a:pPr marL="0" indent="465138">
              <a:lnSpc>
                <a:spcPct val="100000"/>
              </a:lnSpc>
              <a:spcBef>
                <a:spcPts val="0"/>
              </a:spcBef>
              <a:buNone/>
            </a:pPr>
            <a:r>
              <a:rPr lang="en-US" sz="3200" dirty="0">
                <a:solidFill>
                  <a:srgbClr val="00FFFF"/>
                </a:solidFill>
                <a:latin typeface="Footlight MT Light" panose="0204060206030A020304" pitchFamily="18" charset="0"/>
              </a:rPr>
              <a:t>Worldly sorrow, which lacks repentance, results in spiritual death. For godly grief produces a repentance that leads to salvation without regret, whereas worldly grief produces death.</a:t>
            </a:r>
          </a:p>
          <a:p>
            <a:pPr marL="0" indent="0" algn="r">
              <a:lnSpc>
                <a:spcPct val="100000"/>
              </a:lnSpc>
              <a:spcBef>
                <a:spcPts val="0"/>
              </a:spcBef>
              <a:buNone/>
            </a:pPr>
            <a:r>
              <a:rPr lang="en-US" sz="2400" dirty="0">
                <a:solidFill>
                  <a:srgbClr val="00FFFF"/>
                </a:solidFill>
                <a:latin typeface="Footlight MT Light" panose="0204060206030A020304" pitchFamily="18" charset="0"/>
              </a:rPr>
              <a:t>(2 Corinthians 7:10)</a:t>
            </a:r>
          </a:p>
          <a:p>
            <a:pPr indent="0">
              <a:lnSpc>
                <a:spcPct val="100000"/>
              </a:lnSpc>
              <a:spcBef>
                <a:spcPts val="0"/>
              </a:spcBef>
              <a:buNone/>
            </a:pPr>
            <a:endParaRPr lang="en-US" sz="4000" dirty="0">
              <a:solidFill>
                <a:srgbClr val="00FFFF"/>
              </a:solidFill>
              <a:latin typeface="Footlight MT Light" panose="0204060206030A0203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040" t="889" r="587" b="572"/>
          <a:stretch/>
        </p:blipFill>
        <p:spPr>
          <a:xfrm>
            <a:off x="9326880" y="91440"/>
            <a:ext cx="2743200" cy="3269928"/>
          </a:xfrm>
          <a:prstGeom prst="rect">
            <a:avLst/>
          </a:prstGeom>
          <a:ln w="38100">
            <a:solidFill>
              <a:schemeClr val="tx1"/>
            </a:solidFill>
          </a:ln>
        </p:spPr>
      </p:pic>
      <p:sp>
        <p:nvSpPr>
          <p:cNvPr id="5" name="Content Placeholder 2"/>
          <p:cNvSpPr txBox="1">
            <a:spLocks/>
          </p:cNvSpPr>
          <p:nvPr/>
        </p:nvSpPr>
        <p:spPr>
          <a:xfrm>
            <a:off x="567267" y="4005942"/>
            <a:ext cx="11032066" cy="2180697"/>
          </a:xfrm>
          <a:prstGeom prst="rect">
            <a:avLst/>
          </a:prstGeom>
        </p:spPr>
        <p:txBody>
          <a:bodyPr vert="horz" lIns="91440" tIns="45720" rIns="91440" bIns="45720" numCol="1" spcCol="1828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nSpc>
                <a:spcPct val="100000"/>
              </a:lnSpc>
              <a:spcBef>
                <a:spcPts val="0"/>
              </a:spcBef>
              <a:spcAft>
                <a:spcPts val="600"/>
              </a:spcAft>
              <a:buFont typeface="Arial" panose="020B0604020202020204" pitchFamily="34" charset="0"/>
              <a:buNone/>
            </a:pPr>
            <a:r>
              <a:rPr lang="en-US" sz="3200" dirty="0" smtClean="0">
                <a:solidFill>
                  <a:srgbClr val="00FFFF"/>
                </a:solidFill>
                <a:latin typeface="Footlight MT Light" panose="0204060206030A020304" pitchFamily="18" charset="0"/>
              </a:rPr>
              <a:t>And God shall wipe away all tears from their eyes; and there shall be no more death, neither sorrow, nor crying, neither shall there be any more pain: for the former things are passed away.</a:t>
            </a:r>
            <a:endParaRPr lang="en-US" sz="3200" b="1" spc="10" dirty="0" smtClean="0">
              <a:solidFill>
                <a:srgbClr val="00FFFF"/>
              </a:solidFill>
              <a:latin typeface="Footlight MT Light" panose="0204060206030A020304" pitchFamily="18" charset="0"/>
            </a:endParaRPr>
          </a:p>
          <a:p>
            <a:pPr marL="0" indent="0" algn="r">
              <a:lnSpc>
                <a:spcPct val="100000"/>
              </a:lnSpc>
              <a:spcBef>
                <a:spcPts val="0"/>
              </a:spcBef>
              <a:buFont typeface="Arial" panose="020B0604020202020204" pitchFamily="34" charset="0"/>
              <a:buNone/>
            </a:pPr>
            <a:r>
              <a:rPr lang="en-US" sz="2400" dirty="0" smtClean="0">
                <a:solidFill>
                  <a:srgbClr val="00FFFF"/>
                </a:solidFill>
                <a:latin typeface="Footlight MT Light" panose="0204060206030A020304" pitchFamily="18" charset="0"/>
              </a:rPr>
              <a:t>(Revelation 21:4)</a:t>
            </a:r>
            <a:endParaRPr lang="en-US" sz="2400" b="1" dirty="0" smtClean="0">
              <a:solidFill>
                <a:srgbClr val="00FFFF"/>
              </a:solidFill>
              <a:latin typeface="Footlight MT Light" panose="0204060206030A020304" pitchFamily="18" charset="0"/>
            </a:endParaRPr>
          </a:p>
          <a:p>
            <a:pPr indent="0">
              <a:lnSpc>
                <a:spcPct val="100000"/>
              </a:lnSpc>
              <a:spcBef>
                <a:spcPts val="0"/>
              </a:spcBef>
              <a:buFont typeface="Arial" panose="020B0604020202020204" pitchFamily="34" charset="0"/>
              <a:buNone/>
            </a:pPr>
            <a:endParaRPr lang="en-US" sz="3200" dirty="0">
              <a:solidFill>
                <a:srgbClr val="00FFFF"/>
              </a:solidFill>
              <a:latin typeface="Footlight MT Light" panose="0204060206030A020304" pitchFamily="18" charset="0"/>
            </a:endParaRPr>
          </a:p>
        </p:txBody>
      </p:sp>
    </p:spTree>
    <p:extLst>
      <p:ext uri="{BB962C8B-B14F-4D97-AF65-F5344CB8AC3E}">
        <p14:creationId xmlns:p14="http://schemas.microsoft.com/office/powerpoint/2010/main" val="379750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714" t="12952" b="5098"/>
          <a:stretch/>
        </p:blipFill>
        <p:spPr>
          <a:xfrm>
            <a:off x="0" y="-1"/>
            <a:ext cx="12192000" cy="684493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96" y="4166663"/>
            <a:ext cx="6659473" cy="2573907"/>
          </a:xfrm>
          <a:prstGeom prst="rect">
            <a:avLst/>
          </a:prstGeom>
        </p:spPr>
      </p:pic>
    </p:spTree>
    <p:extLst>
      <p:ext uri="{BB962C8B-B14F-4D97-AF65-F5344CB8AC3E}">
        <p14:creationId xmlns:p14="http://schemas.microsoft.com/office/powerpoint/2010/main" val="238387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1968"/>
          <a:stretch/>
        </p:blipFill>
        <p:spPr>
          <a:xfrm>
            <a:off x="6788329" y="-7568"/>
            <a:ext cx="5403672" cy="6859884"/>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6906" r="5019"/>
          <a:stretch/>
        </p:blipFill>
        <p:spPr>
          <a:xfrm flipH="1">
            <a:off x="13059" y="0"/>
            <a:ext cx="6775269" cy="6858000"/>
          </a:xfrm>
          <a:prstGeom prst="rect">
            <a:avLst/>
          </a:prstGeom>
        </p:spPr>
      </p:pic>
      <p:pic>
        <p:nvPicPr>
          <p:cNvPr id="4" name="Picture 3"/>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1566" t="1778" r="10719" b="1841"/>
          <a:stretch/>
        </p:blipFill>
        <p:spPr>
          <a:xfrm>
            <a:off x="4302034" y="226419"/>
            <a:ext cx="3997235" cy="6609806"/>
          </a:xfrm>
          <a:prstGeom prst="rect">
            <a:avLst/>
          </a:prstGeom>
          <a:effectLst>
            <a:innerShdw blurRad="114300">
              <a:prstClr val="black"/>
            </a:innerShdw>
          </a:effectLst>
        </p:spPr>
      </p:pic>
    </p:spTree>
    <p:extLst>
      <p:ext uri="{BB962C8B-B14F-4D97-AF65-F5344CB8AC3E}">
        <p14:creationId xmlns:p14="http://schemas.microsoft.com/office/powerpoint/2010/main" val="1046023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41430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973</TotalTime>
  <Words>608</Words>
  <Application>Microsoft Office PowerPoint</Application>
  <PresentationFormat>Widescreen</PresentationFormat>
  <Paragraphs>54</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Footlight MT Light</vt:lpstr>
      <vt:lpstr>Franklin Gothic Heavy</vt:lpstr>
      <vt:lpstr>Office Theme</vt:lpstr>
      <vt:lpstr>GRIEF</vt:lpstr>
      <vt:lpstr>TABLE TIME</vt:lpstr>
      <vt:lpstr>GRIEF IS NATURAL</vt:lpstr>
      <vt:lpstr>CHRIST UNDERSTANDS</vt:lpstr>
      <vt:lpstr>HEALING AND RELIEF</vt:lpstr>
      <vt:lpstr>DEATH HAS LOST</vt:lpstr>
      <vt:lpstr>NO PAIN, NO GAIN</vt:lpstr>
      <vt:lpstr>PEACE</vt:lpstr>
      <vt:lpstr>NO SORROW</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Grief</dc:title>
  <dc:creator>Dave Mattingly</dc:creator>
  <cp:lastModifiedBy>Microsoft account</cp:lastModifiedBy>
  <cp:revision>76</cp:revision>
  <dcterms:created xsi:type="dcterms:W3CDTF">2020-07-17T19:12:42Z</dcterms:created>
  <dcterms:modified xsi:type="dcterms:W3CDTF">2021-05-09T12:10:25Z</dcterms:modified>
</cp:coreProperties>
</file>