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3"/>
  </p:notesMasterIdLst>
  <p:handoutMasterIdLst>
    <p:handoutMasterId r:id="rId24"/>
  </p:handoutMasterIdLst>
  <p:sldIdLst>
    <p:sldId id="256" r:id="rId2"/>
    <p:sldId id="268" r:id="rId3"/>
    <p:sldId id="266" r:id="rId4"/>
    <p:sldId id="287" r:id="rId5"/>
    <p:sldId id="280" r:id="rId6"/>
    <p:sldId id="270" r:id="rId7"/>
    <p:sldId id="272" r:id="rId8"/>
    <p:sldId id="283" r:id="rId9"/>
    <p:sldId id="282" r:id="rId10"/>
    <p:sldId id="284" r:id="rId11"/>
    <p:sldId id="274" r:id="rId12"/>
    <p:sldId id="276" r:id="rId13"/>
    <p:sldId id="269" r:id="rId14"/>
    <p:sldId id="277" r:id="rId15"/>
    <p:sldId id="278" r:id="rId16"/>
    <p:sldId id="289" r:id="rId17"/>
    <p:sldId id="288" r:id="rId18"/>
    <p:sldId id="279" r:id="rId19"/>
    <p:sldId id="271" r:id="rId20"/>
    <p:sldId id="285" r:id="rId21"/>
    <p:sldId id="286" r:id="rId22"/>
  </p:sldIdLst>
  <p:sldSz cx="12192000" cy="6858000"/>
  <p:notesSz cx="7010400" cy="9296400"/>
  <p:embeddedFontLst>
    <p:embeddedFont>
      <p:font typeface="Calibri" panose="020F0502020204030204" pitchFamily="34" charset="0"/>
      <p:regular r:id="rId25"/>
      <p:bold r:id="rId26"/>
      <p:italic r:id="rId27"/>
      <p:boldItalic r:id="rId28"/>
    </p:embeddedFont>
    <p:embeddedFont>
      <p:font typeface="Trebuchet MS" panose="020B0603020202020204" pitchFamily="34" charset="0"/>
      <p:regular r:id="rId29"/>
      <p:bold r:id="rId30"/>
      <p:italic r:id="rId31"/>
      <p:boldItalic r:id="rId32"/>
    </p:embeddedFont>
    <p:embeddedFont>
      <p:font typeface="Century Gothic" panose="020B0502020202020204" pitchFamily="34" charset="0"/>
      <p:regular r:id="rId33"/>
      <p:bold r:id="rId34"/>
      <p:italic r:id="rId35"/>
      <p:boldItalic r:id="rId3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94307" autoAdjust="0"/>
  </p:normalViewPr>
  <p:slideViewPr>
    <p:cSldViewPr>
      <p:cViewPr>
        <p:scale>
          <a:sx n="100" d="100"/>
          <a:sy n="100" d="100"/>
        </p:scale>
        <p:origin x="-7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3408E2E-EE08-4C26-9825-2CE47B7EBCF4}" type="datetimeFigureOut">
              <a:rPr lang="en-US" smtClean="0"/>
              <a:t>5/17/2018</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1C41827-0CEA-4A3C-92A8-E52347D04872}" type="slidenum">
              <a:rPr lang="en-US" smtClean="0"/>
              <a:t>‹#›</a:t>
            </a:fld>
            <a:endParaRPr lang="en-US"/>
          </a:p>
        </p:txBody>
      </p:sp>
    </p:spTree>
    <p:extLst>
      <p:ext uri="{BB962C8B-B14F-4D97-AF65-F5344CB8AC3E}">
        <p14:creationId xmlns:p14="http://schemas.microsoft.com/office/powerpoint/2010/main" val="238941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DD88F042-EB47-451F-BC5B-8285AD9FD470}" type="datetimeFigureOut">
              <a:rPr lang="en-US" smtClean="0"/>
              <a:t>5/17/2018</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DC3560F6-D45D-4945-9539-ACCAAE41832B}" type="slidenum">
              <a:rPr lang="en-US" smtClean="0"/>
              <a:t>‹#›</a:t>
            </a:fld>
            <a:endParaRPr lang="en-US"/>
          </a:p>
        </p:txBody>
      </p:sp>
    </p:spTree>
    <p:extLst>
      <p:ext uri="{BB962C8B-B14F-4D97-AF65-F5344CB8AC3E}">
        <p14:creationId xmlns:p14="http://schemas.microsoft.com/office/powerpoint/2010/main" val="1038111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5/17/2018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5/17/2018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6424" y="1122363"/>
            <a:ext cx="9041512" cy="3068637"/>
          </a:xfrm>
        </p:spPr>
        <p:txBody>
          <a:bodyPr anchor="t">
            <a:noAutofit/>
          </a:bodyPr>
          <a:lstStyle/>
          <a:p>
            <a:r>
              <a:rPr lang="en-US" sz="6000" b="1" spc="100" dirty="0" smtClean="0">
                <a:latin typeface="Century Gothic" panose="020B0502020202020204" pitchFamily="34" charset="0"/>
              </a:rPr>
              <a:t>CSI: ISRAEL</a:t>
            </a:r>
            <a:br>
              <a:rPr lang="en-US" sz="6000" b="1" spc="100" dirty="0" smtClean="0">
                <a:latin typeface="Century Gothic" panose="020B0502020202020204" pitchFamily="34" charset="0"/>
              </a:rPr>
            </a:br>
            <a:r>
              <a:rPr lang="en-US" sz="3200" dirty="0" smtClean="0">
                <a:latin typeface="Century Gothic" panose="020B0502020202020204" pitchFamily="34" charset="0"/>
              </a:rPr>
              <a:t/>
            </a:r>
            <a:br>
              <a:rPr lang="en-US" sz="3200" dirty="0" smtClean="0">
                <a:latin typeface="Century Gothic" panose="020B0502020202020204" pitchFamily="34" charset="0"/>
              </a:rPr>
            </a:br>
            <a:r>
              <a:rPr lang="en-US" sz="3200" dirty="0" smtClean="0">
                <a:latin typeface="Century Gothic" panose="020B0502020202020204" pitchFamily="34" charset="0"/>
              </a:rPr>
              <a:t>THE LIFE OF DAVID</a:t>
            </a:r>
            <a:br>
              <a:rPr lang="en-US" sz="3200" dirty="0" smtClean="0">
                <a:latin typeface="Century Gothic" panose="020B0502020202020204" pitchFamily="34" charset="0"/>
              </a:rPr>
            </a:br>
            <a:r>
              <a:rPr lang="en-US" sz="3200" dirty="0">
                <a:latin typeface="Century Gothic" panose="020B0502020202020204" pitchFamily="34" charset="0"/>
              </a:rPr>
              <a:t/>
            </a:r>
            <a:br>
              <a:rPr lang="en-US" sz="3200" dirty="0">
                <a:latin typeface="Century Gothic" panose="020B0502020202020204" pitchFamily="34" charset="0"/>
              </a:rPr>
            </a:br>
            <a:r>
              <a:rPr lang="en-US" sz="3200" dirty="0" smtClean="0">
                <a:latin typeface="Century Gothic" panose="020B0502020202020204" pitchFamily="34" charset="0"/>
              </a:rPr>
              <a:t>2 SAMUEL 4</a:t>
            </a:r>
            <a:endParaRPr lang="en-US" sz="3200" dirty="0">
              <a:latin typeface="Century Gothic" panose="020B0502020202020204" pitchFamily="34" charset="0"/>
            </a:endParaRPr>
          </a:p>
        </p:txBody>
      </p:sp>
      <p:sp>
        <p:nvSpPr>
          <p:cNvPr id="3" name="Subtitle 2"/>
          <p:cNvSpPr>
            <a:spLocks noGrp="1"/>
          </p:cNvSpPr>
          <p:nvPr>
            <p:ph type="subTitle" idx="1"/>
          </p:nvPr>
        </p:nvSpPr>
        <p:spPr>
          <a:xfrm>
            <a:off x="1876424" y="5029200"/>
            <a:ext cx="8791575" cy="1219200"/>
          </a:xfrm>
        </p:spPr>
        <p:txBody>
          <a:bodyPr>
            <a:normAutofit lnSpcReduction="10000"/>
          </a:bodyPr>
          <a:lstStyle/>
          <a:p>
            <a:r>
              <a:rPr lang="en-US" sz="2800" spc="100" dirty="0" smtClean="0">
                <a:latin typeface="Century Gothic" panose="020B0502020202020204" pitchFamily="34" charset="0"/>
              </a:rPr>
              <a:t>Bridges</a:t>
            </a:r>
            <a:endParaRPr lang="en-US" sz="2800" spc="100" dirty="0">
              <a:latin typeface="Century Gothic" panose="020B0502020202020204" pitchFamily="34" charset="0"/>
            </a:endParaRPr>
          </a:p>
          <a:p>
            <a:r>
              <a:rPr lang="en-US" sz="2800" spc="100" dirty="0">
                <a:latin typeface="Century Gothic" panose="020B0502020202020204" pitchFamily="34" charset="0"/>
              </a:rPr>
              <a:t>Dave Mattingly</a:t>
            </a:r>
          </a:p>
        </p:txBody>
      </p:sp>
    </p:spTree>
    <p:extLst>
      <p:ext uri="{BB962C8B-B14F-4D97-AF65-F5344CB8AC3E}">
        <p14:creationId xmlns:p14="http://schemas.microsoft.com/office/powerpoint/2010/main" val="30327371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2" y="-912"/>
            <a:ext cx="9905998" cy="1025555"/>
          </a:xfrm>
        </p:spPr>
        <p:txBody>
          <a:bodyPr>
            <a:normAutofit/>
          </a:bodyPr>
          <a:lstStyle/>
          <a:p>
            <a:r>
              <a:rPr lang="en-US" sz="4000" b="1" spc="100" dirty="0">
                <a:latin typeface="Century Gothic" panose="020B0502020202020204" pitchFamily="34" charset="0"/>
              </a:rPr>
              <a:t>discuss</a:t>
            </a:r>
          </a:p>
        </p:txBody>
      </p:sp>
      <p:sp>
        <p:nvSpPr>
          <p:cNvPr id="3" name="Content Placeholder 2"/>
          <p:cNvSpPr>
            <a:spLocks noGrp="1"/>
          </p:cNvSpPr>
          <p:nvPr>
            <p:ph idx="1"/>
          </p:nvPr>
        </p:nvSpPr>
        <p:spPr>
          <a:xfrm>
            <a:off x="1141412" y="1043709"/>
            <a:ext cx="10059988" cy="4442691"/>
          </a:xfrm>
        </p:spPr>
        <p:txBody>
          <a:bodyPr>
            <a:normAutofit/>
          </a:bodyPr>
          <a:lstStyle/>
          <a:p>
            <a:pPr marL="280988" indent="-280988"/>
            <a:endParaRPr lang="en-US" sz="3200" dirty="0">
              <a:latin typeface="Century Gothic" panose="020B0502020202020204" pitchFamily="34" charset="0"/>
            </a:endParaRPr>
          </a:p>
          <a:p>
            <a:pPr marL="280988" indent="-280988"/>
            <a:endParaRPr lang="en-US" sz="3200" dirty="0">
              <a:latin typeface="Century Gothic" panose="020B0502020202020204" pitchFamily="34" charset="0"/>
            </a:endParaRPr>
          </a:p>
          <a:p>
            <a:pPr marL="280988" indent="-280988"/>
            <a:endParaRPr lang="en-US" sz="3200" dirty="0">
              <a:latin typeface="Century Gothic" panose="020B0502020202020204" pitchFamily="34" charset="0"/>
            </a:endParaRPr>
          </a:p>
        </p:txBody>
      </p:sp>
    </p:spTree>
    <p:extLst>
      <p:ext uri="{BB962C8B-B14F-4D97-AF65-F5344CB8AC3E}">
        <p14:creationId xmlns:p14="http://schemas.microsoft.com/office/powerpoint/2010/main" val="19551687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609600" y="1043709"/>
            <a:ext cx="10515600" cy="58142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228600">
              <a:buFont typeface="Arial" panose="020B0604020202020204" pitchFamily="34" charset="0"/>
              <a:buNone/>
            </a:pPr>
            <a:r>
              <a:rPr lang="en-US" sz="3200" smtClean="0"/>
              <a:t>When </a:t>
            </a:r>
            <a:r>
              <a:rPr lang="en-US" sz="3200" smtClean="0">
                <a:noFill/>
              </a:rPr>
              <a:t>Ish-Bosheth </a:t>
            </a:r>
            <a:r>
              <a:rPr lang="en-US" sz="3200" smtClean="0"/>
              <a:t>son of Saul heard that Abner had died in Hebron, he lost courage, and all Israel became alarmed. Saul’s son had two men who were leaders of raiding bands. One was named </a:t>
            </a:r>
            <a:r>
              <a:rPr lang="en-US" sz="3200" smtClean="0">
                <a:noFill/>
              </a:rPr>
              <a:t>Baanah </a:t>
            </a:r>
            <a:r>
              <a:rPr lang="en-US" sz="3200" smtClean="0"/>
              <a:t>and the other </a:t>
            </a:r>
            <a:r>
              <a:rPr lang="en-US" sz="3200" smtClean="0">
                <a:noFill/>
              </a:rPr>
              <a:t>Rekab</a:t>
            </a:r>
            <a:r>
              <a:rPr lang="en-US" sz="3200" smtClean="0"/>
              <a:t>; they were sons of </a:t>
            </a:r>
            <a:r>
              <a:rPr lang="en-US" sz="3200" smtClean="0">
                <a:noFill/>
              </a:rPr>
              <a:t>Rimmon </a:t>
            </a:r>
            <a:r>
              <a:rPr lang="en-US" sz="3200" smtClean="0"/>
              <a:t>the </a:t>
            </a:r>
            <a:r>
              <a:rPr lang="en-US" sz="3200" smtClean="0">
                <a:noFill/>
              </a:rPr>
              <a:t>Beerothite </a:t>
            </a:r>
            <a:r>
              <a:rPr lang="en-US" sz="3200" smtClean="0"/>
              <a:t>from the tribe of Benjamin.</a:t>
            </a:r>
          </a:p>
          <a:p>
            <a:pPr marL="0" indent="228600">
              <a:buFont typeface="Arial" panose="020B0604020202020204" pitchFamily="34" charset="0"/>
              <a:buNone/>
            </a:pPr>
            <a:endParaRPr lang="en-US" sz="3200" dirty="0"/>
          </a:p>
        </p:txBody>
      </p:sp>
      <p:sp>
        <p:nvSpPr>
          <p:cNvPr id="3" name="Content Placeholder 2"/>
          <p:cNvSpPr>
            <a:spLocks noGrp="1"/>
          </p:cNvSpPr>
          <p:nvPr>
            <p:ph idx="1"/>
          </p:nvPr>
        </p:nvSpPr>
        <p:spPr>
          <a:xfrm>
            <a:off x="609600" y="1043709"/>
            <a:ext cx="10515600" cy="5814291"/>
          </a:xfrm>
        </p:spPr>
        <p:txBody>
          <a:bodyPr>
            <a:normAutofit/>
          </a:bodyPr>
          <a:lstStyle/>
          <a:p>
            <a:pPr marL="0" indent="228600">
              <a:buNone/>
            </a:pPr>
            <a:r>
              <a:rPr lang="en-US" sz="3200" dirty="0" smtClean="0">
                <a:noFill/>
              </a:rPr>
              <a:t>When</a:t>
            </a:r>
            <a:r>
              <a:rPr lang="en-US" sz="3200" dirty="0" smtClean="0"/>
              <a:t> </a:t>
            </a:r>
            <a:r>
              <a:rPr lang="en-US" sz="3200" dirty="0" err="1"/>
              <a:t>Ish-Bosheth</a:t>
            </a:r>
            <a:r>
              <a:rPr lang="en-US" sz="3200" dirty="0"/>
              <a:t> </a:t>
            </a:r>
            <a:r>
              <a:rPr lang="en-US" sz="3200" dirty="0">
                <a:noFill/>
              </a:rPr>
              <a:t>son of Saul heard that Abner had died in Hebron, he lost courage, and all Israel became alarmed. </a:t>
            </a:r>
            <a:r>
              <a:rPr lang="en-US" sz="3200" dirty="0" smtClean="0">
                <a:noFill/>
              </a:rPr>
              <a:t>Saul’s </a:t>
            </a:r>
            <a:r>
              <a:rPr lang="en-US" sz="3200" dirty="0">
                <a:noFill/>
              </a:rPr>
              <a:t>son had two men who were leaders of raiding bands. One was named </a:t>
            </a:r>
            <a:r>
              <a:rPr lang="en-US" sz="3200" dirty="0" err="1"/>
              <a:t>Baanah</a:t>
            </a:r>
            <a:r>
              <a:rPr lang="en-US" sz="3200" dirty="0"/>
              <a:t> </a:t>
            </a:r>
            <a:r>
              <a:rPr lang="en-US" sz="3200" dirty="0">
                <a:noFill/>
              </a:rPr>
              <a:t>and the other </a:t>
            </a:r>
            <a:r>
              <a:rPr lang="en-US" sz="3200" dirty="0" err="1"/>
              <a:t>Rekab</a:t>
            </a:r>
            <a:r>
              <a:rPr lang="en-US" sz="3200" dirty="0">
                <a:noFill/>
              </a:rPr>
              <a:t>; they were sons of </a:t>
            </a:r>
            <a:r>
              <a:rPr lang="en-US" sz="3200" dirty="0" err="1" smtClean="0"/>
              <a:t>Rimmon</a:t>
            </a:r>
            <a:r>
              <a:rPr lang="en-US" sz="3200" dirty="0" smtClean="0"/>
              <a:t> </a:t>
            </a:r>
            <a:r>
              <a:rPr lang="en-US" sz="3200" dirty="0">
                <a:noFill/>
              </a:rPr>
              <a:t>the </a:t>
            </a:r>
            <a:r>
              <a:rPr lang="en-US" sz="3200" dirty="0" err="1"/>
              <a:t>Beerothite</a:t>
            </a:r>
            <a:r>
              <a:rPr lang="en-US" sz="3200" dirty="0"/>
              <a:t> </a:t>
            </a:r>
            <a:r>
              <a:rPr lang="en-US" sz="3200" dirty="0">
                <a:noFill/>
              </a:rPr>
              <a:t>from the tribe of </a:t>
            </a:r>
            <a:r>
              <a:rPr lang="en-US" sz="3200" dirty="0" smtClean="0">
                <a:noFill/>
              </a:rPr>
              <a:t>Benjamin.</a:t>
            </a:r>
            <a:endParaRPr lang="en-US" sz="3200" dirty="0">
              <a:noFill/>
            </a:endParaRPr>
          </a:p>
          <a:p>
            <a:pPr marL="0" indent="228600">
              <a:buNone/>
            </a:pPr>
            <a:endParaRPr lang="en-US" sz="3200" dirty="0"/>
          </a:p>
        </p:txBody>
      </p:sp>
      <p:sp>
        <p:nvSpPr>
          <p:cNvPr id="2" name="Title 1"/>
          <p:cNvSpPr>
            <a:spLocks noGrp="1"/>
          </p:cNvSpPr>
          <p:nvPr>
            <p:ph type="title"/>
          </p:nvPr>
        </p:nvSpPr>
        <p:spPr>
          <a:xfrm>
            <a:off x="609600" y="-912"/>
            <a:ext cx="10515600" cy="1025555"/>
          </a:xfrm>
        </p:spPr>
        <p:txBody>
          <a:bodyPr>
            <a:normAutofit/>
          </a:bodyPr>
          <a:lstStyle/>
          <a:p>
            <a:r>
              <a:rPr lang="en-US" sz="4000" b="1" spc="100" dirty="0" smtClean="0">
                <a:latin typeface="Century Gothic" panose="020B0502020202020204" pitchFamily="34" charset="0"/>
              </a:rPr>
              <a:t>Bad boys, </a:t>
            </a:r>
            <a:r>
              <a:rPr lang="en-US" sz="4000" b="1" spc="100" dirty="0" err="1" smtClean="0">
                <a:latin typeface="Century Gothic" panose="020B0502020202020204" pitchFamily="34" charset="0"/>
              </a:rPr>
              <a:t>whatcha</a:t>
            </a:r>
            <a:r>
              <a:rPr lang="en-US" sz="4000" b="1" spc="100" dirty="0" smtClean="0">
                <a:latin typeface="Century Gothic" panose="020B0502020202020204" pitchFamily="34" charset="0"/>
              </a:rPr>
              <a:t> </a:t>
            </a:r>
            <a:r>
              <a:rPr lang="en-US" sz="4000" b="1" spc="100" dirty="0" err="1" smtClean="0">
                <a:latin typeface="Century Gothic" panose="020B0502020202020204" pitchFamily="34" charset="0"/>
              </a:rPr>
              <a:t>gonna</a:t>
            </a:r>
            <a:r>
              <a:rPr lang="en-US" sz="4000" b="1" spc="100" dirty="0" smtClean="0">
                <a:latin typeface="Century Gothic" panose="020B0502020202020204" pitchFamily="34" charset="0"/>
              </a:rPr>
              <a:t> do?</a:t>
            </a:r>
            <a:endParaRPr lang="en-US" sz="4000" b="1" spc="100" dirty="0">
              <a:latin typeface="Century Gothic" panose="020B0502020202020204" pitchFamily="34" charset="0"/>
            </a:endParaRPr>
          </a:p>
        </p:txBody>
      </p:sp>
      <p:sp>
        <p:nvSpPr>
          <p:cNvPr id="6"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2 Samuel 4:1-2</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8609544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43709"/>
            <a:ext cx="10515600" cy="5814291"/>
          </a:xfrm>
        </p:spPr>
        <p:txBody>
          <a:bodyPr>
            <a:normAutofit/>
          </a:bodyPr>
          <a:lstStyle/>
          <a:p>
            <a:pPr marL="0" indent="228600">
              <a:buNone/>
            </a:pPr>
            <a:r>
              <a:rPr lang="en-US" sz="3200" dirty="0" smtClean="0"/>
              <a:t>When </a:t>
            </a:r>
            <a:r>
              <a:rPr lang="en-US" sz="3200" dirty="0" err="1">
                <a:noFill/>
              </a:rPr>
              <a:t>Ish-Bosheth</a:t>
            </a:r>
            <a:r>
              <a:rPr lang="en-US" sz="3200" dirty="0">
                <a:noFill/>
              </a:rPr>
              <a:t> </a:t>
            </a:r>
            <a:r>
              <a:rPr lang="en-US" sz="3200" dirty="0"/>
              <a:t>son of Saul heard that Abner had died in Hebron, he lost courage, and all Israel became alarmed. </a:t>
            </a:r>
            <a:r>
              <a:rPr lang="en-US" sz="3200" dirty="0" smtClean="0"/>
              <a:t>Saul’s </a:t>
            </a:r>
            <a:r>
              <a:rPr lang="en-US" sz="3200" dirty="0"/>
              <a:t>son had two men who were leaders of raiding bands. One was named </a:t>
            </a:r>
            <a:r>
              <a:rPr lang="en-US" sz="3200" dirty="0" err="1">
                <a:noFill/>
              </a:rPr>
              <a:t>Baanah</a:t>
            </a:r>
            <a:r>
              <a:rPr lang="en-US" sz="3200" dirty="0">
                <a:noFill/>
              </a:rPr>
              <a:t> </a:t>
            </a:r>
            <a:r>
              <a:rPr lang="en-US" sz="3200" dirty="0"/>
              <a:t>and the other </a:t>
            </a:r>
            <a:r>
              <a:rPr lang="en-US" sz="3200" dirty="0" err="1">
                <a:noFill/>
              </a:rPr>
              <a:t>Rekab</a:t>
            </a:r>
            <a:r>
              <a:rPr lang="en-US" sz="3200" dirty="0"/>
              <a:t>; they were sons of </a:t>
            </a:r>
            <a:r>
              <a:rPr lang="en-US" sz="3200" dirty="0" err="1" smtClean="0">
                <a:noFill/>
              </a:rPr>
              <a:t>Rimmon</a:t>
            </a:r>
            <a:r>
              <a:rPr lang="en-US" sz="3200" dirty="0" smtClean="0">
                <a:noFill/>
              </a:rPr>
              <a:t> </a:t>
            </a:r>
            <a:r>
              <a:rPr lang="en-US" sz="3200" dirty="0"/>
              <a:t>the </a:t>
            </a:r>
            <a:r>
              <a:rPr lang="en-US" sz="3200" dirty="0" err="1">
                <a:noFill/>
              </a:rPr>
              <a:t>Beerothite</a:t>
            </a:r>
            <a:r>
              <a:rPr lang="en-US" sz="3200" dirty="0">
                <a:noFill/>
              </a:rPr>
              <a:t> </a:t>
            </a:r>
            <a:r>
              <a:rPr lang="en-US" sz="3200" dirty="0"/>
              <a:t>from the tribe of </a:t>
            </a:r>
            <a:r>
              <a:rPr lang="en-US" sz="3200" dirty="0" smtClean="0"/>
              <a:t>Benjamin.</a:t>
            </a:r>
            <a:endParaRPr lang="en-US" sz="3200" dirty="0"/>
          </a:p>
          <a:p>
            <a:pPr marL="0" indent="228600">
              <a:buNone/>
            </a:pPr>
            <a:endParaRPr lang="en-US" sz="3200" dirty="0"/>
          </a:p>
        </p:txBody>
      </p:sp>
      <p:sp>
        <p:nvSpPr>
          <p:cNvPr id="2" name="Title 1"/>
          <p:cNvSpPr>
            <a:spLocks noGrp="1"/>
          </p:cNvSpPr>
          <p:nvPr>
            <p:ph type="title"/>
          </p:nvPr>
        </p:nvSpPr>
        <p:spPr>
          <a:xfrm>
            <a:off x="609600" y="-912"/>
            <a:ext cx="10515600" cy="1025555"/>
          </a:xfrm>
        </p:spPr>
        <p:txBody>
          <a:bodyPr>
            <a:normAutofit/>
          </a:bodyPr>
          <a:lstStyle/>
          <a:p>
            <a:r>
              <a:rPr lang="en-US" sz="4000" b="1" spc="100" dirty="0" smtClean="0">
                <a:latin typeface="Century Gothic" panose="020B0502020202020204" pitchFamily="34" charset="0"/>
              </a:rPr>
              <a:t>Bad boys, </a:t>
            </a:r>
            <a:r>
              <a:rPr lang="en-US" sz="4000" b="1" spc="100" dirty="0" err="1" smtClean="0">
                <a:latin typeface="Century Gothic" panose="020B0502020202020204" pitchFamily="34" charset="0"/>
              </a:rPr>
              <a:t>whatcha</a:t>
            </a:r>
            <a:r>
              <a:rPr lang="en-US" sz="4000" b="1" spc="100" dirty="0" smtClean="0">
                <a:latin typeface="Century Gothic" panose="020B0502020202020204" pitchFamily="34" charset="0"/>
              </a:rPr>
              <a:t> </a:t>
            </a:r>
            <a:r>
              <a:rPr lang="en-US" sz="4000" b="1" spc="100" dirty="0" err="1" smtClean="0">
                <a:latin typeface="Century Gothic" panose="020B0502020202020204" pitchFamily="34" charset="0"/>
              </a:rPr>
              <a:t>gonna</a:t>
            </a:r>
            <a:r>
              <a:rPr lang="en-US" sz="4000" b="1" spc="100" dirty="0" smtClean="0">
                <a:latin typeface="Century Gothic" panose="020B0502020202020204" pitchFamily="34" charset="0"/>
              </a:rPr>
              <a:t> do?</a:t>
            </a:r>
            <a:endParaRPr lang="en-US" sz="4000" b="1" spc="100" dirty="0">
              <a:latin typeface="Century Gothic" panose="020B0502020202020204" pitchFamily="34" charset="0"/>
            </a:endParaRPr>
          </a:p>
        </p:txBody>
      </p:sp>
      <p:sp>
        <p:nvSpPr>
          <p:cNvPr id="5" name="Content Placeholder 2"/>
          <p:cNvSpPr txBox="1">
            <a:spLocks/>
          </p:cNvSpPr>
          <p:nvPr/>
        </p:nvSpPr>
        <p:spPr>
          <a:xfrm>
            <a:off x="609600" y="1043709"/>
            <a:ext cx="10515600" cy="58142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228600">
              <a:buFont typeface="Arial" panose="020B0604020202020204" pitchFamily="34" charset="0"/>
              <a:buNone/>
            </a:pPr>
            <a:r>
              <a:rPr lang="en-US" sz="3200" dirty="0" smtClean="0">
                <a:noFill/>
              </a:rPr>
              <a:t>When</a:t>
            </a:r>
            <a:r>
              <a:rPr lang="en-US" sz="3200" dirty="0" smtClean="0"/>
              <a:t> Iggy-Boo     </a:t>
            </a:r>
            <a:r>
              <a:rPr lang="en-US" sz="1800" dirty="0" smtClean="0"/>
              <a:t> </a:t>
            </a:r>
            <a:r>
              <a:rPr lang="en-US" sz="3200" dirty="0" smtClean="0">
                <a:noFill/>
              </a:rPr>
              <a:t>son of Saul heard that Abner had died in Hebron, he lost courage, and all Israel became alarmed. Saul’s son had two men who were leaders of raiding bands. One was named </a:t>
            </a:r>
            <a:r>
              <a:rPr lang="en-US" sz="3200" dirty="0" smtClean="0"/>
              <a:t>Benny </a:t>
            </a:r>
            <a:r>
              <a:rPr lang="en-US" sz="3200" dirty="0" smtClean="0">
                <a:noFill/>
              </a:rPr>
              <a:t>and the other </a:t>
            </a:r>
            <a:r>
              <a:rPr lang="en-US" sz="3200" dirty="0" smtClean="0"/>
              <a:t>Rocky</a:t>
            </a:r>
            <a:r>
              <a:rPr lang="en-US" sz="1100" dirty="0" smtClean="0"/>
              <a:t> </a:t>
            </a:r>
            <a:r>
              <a:rPr lang="en-US" sz="3200" dirty="0" smtClean="0">
                <a:noFill/>
              </a:rPr>
              <a:t>; they were sons of </a:t>
            </a:r>
            <a:r>
              <a:rPr lang="en-US" sz="3200" dirty="0" smtClean="0"/>
              <a:t>Ramo</a:t>
            </a:r>
            <a:r>
              <a:rPr lang="en-US" sz="3200" spc="1000" dirty="0" smtClean="0"/>
              <a:t>n </a:t>
            </a:r>
            <a:r>
              <a:rPr lang="en-US" sz="3200" dirty="0" smtClean="0">
                <a:noFill/>
              </a:rPr>
              <a:t>the </a:t>
            </a:r>
            <a:r>
              <a:rPr lang="en-US" sz="3200" dirty="0" smtClean="0"/>
              <a:t>Bea</a:t>
            </a:r>
            <a:r>
              <a:rPr lang="en-US" sz="3200" spc="4500" dirty="0" smtClean="0"/>
              <a:t>r </a:t>
            </a:r>
            <a:r>
              <a:rPr lang="en-US" sz="3200" dirty="0" smtClean="0">
                <a:noFill/>
              </a:rPr>
              <a:t>from the tribe of Benjamin.</a:t>
            </a:r>
          </a:p>
          <a:p>
            <a:pPr marL="0" indent="228600">
              <a:buFont typeface="Arial" panose="020B0604020202020204" pitchFamily="34" charset="0"/>
              <a:buNone/>
            </a:pPr>
            <a:endParaRPr lang="en-US" sz="3200" dirty="0"/>
          </a:p>
        </p:txBody>
      </p:sp>
      <p:sp>
        <p:nvSpPr>
          <p:cNvPr id="6"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2 Sammy 4:1-2</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151552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99694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2"/>
            <a:ext cx="10515600" cy="1025555"/>
          </a:xfrm>
        </p:spPr>
        <p:txBody>
          <a:bodyPr>
            <a:normAutofit/>
          </a:bodyPr>
          <a:lstStyle/>
          <a:p>
            <a:r>
              <a:rPr lang="en-US" sz="4000" b="1" spc="100" dirty="0" err="1" smtClean="0">
                <a:latin typeface="Century Gothic" panose="020B0502020202020204" pitchFamily="34" charset="0"/>
              </a:rPr>
              <a:t>Candygram</a:t>
            </a:r>
            <a:r>
              <a:rPr lang="en-US" sz="4000" b="1" spc="100" dirty="0" smtClean="0">
                <a:latin typeface="Century Gothic" panose="020B0502020202020204" pitchFamily="34" charset="0"/>
              </a:rPr>
              <a:t>!</a:t>
            </a:r>
            <a:endParaRPr lang="en-US" sz="4000" b="1" spc="100" dirty="0">
              <a:latin typeface="Century Gothic" panose="020B0502020202020204" pitchFamily="34" charset="0"/>
            </a:endParaRPr>
          </a:p>
        </p:txBody>
      </p:sp>
      <p:sp>
        <p:nvSpPr>
          <p:cNvPr id="3" name="Content Placeholder 2"/>
          <p:cNvSpPr>
            <a:spLocks noGrp="1"/>
          </p:cNvSpPr>
          <p:nvPr>
            <p:ph idx="1"/>
          </p:nvPr>
        </p:nvSpPr>
        <p:spPr>
          <a:xfrm>
            <a:off x="609600" y="1043709"/>
            <a:ext cx="10515600" cy="5814291"/>
          </a:xfrm>
        </p:spPr>
        <p:txBody>
          <a:bodyPr>
            <a:noAutofit/>
          </a:bodyPr>
          <a:lstStyle/>
          <a:p>
            <a:pPr marL="0" indent="228600">
              <a:buNone/>
            </a:pPr>
            <a:r>
              <a:rPr lang="en-US" sz="3200" dirty="0" err="1" smtClean="0"/>
              <a:t>Rekab</a:t>
            </a:r>
            <a:r>
              <a:rPr lang="en-US" sz="3200" dirty="0" smtClean="0"/>
              <a:t> </a:t>
            </a:r>
            <a:r>
              <a:rPr lang="en-US" sz="3200" dirty="0"/>
              <a:t>and </a:t>
            </a:r>
            <a:r>
              <a:rPr lang="en-US" sz="3200" dirty="0" err="1" smtClean="0"/>
              <a:t>Baanah</a:t>
            </a:r>
            <a:r>
              <a:rPr lang="en-US" sz="3200" dirty="0" smtClean="0"/>
              <a:t> set </a:t>
            </a:r>
            <a:r>
              <a:rPr lang="en-US" sz="3200" dirty="0"/>
              <a:t>out for </a:t>
            </a:r>
            <a:r>
              <a:rPr lang="en-US" sz="3200" dirty="0" err="1" smtClean="0"/>
              <a:t>Ish-Bosheth’s</a:t>
            </a:r>
            <a:r>
              <a:rPr lang="en-US" sz="3200" dirty="0" smtClean="0"/>
              <a:t> house, in </a:t>
            </a:r>
            <a:r>
              <a:rPr lang="en-US" sz="3200" dirty="0"/>
              <a:t>the heat of the day while he was taking his noonday rest. </a:t>
            </a:r>
            <a:r>
              <a:rPr lang="en-US" sz="3200" dirty="0" smtClean="0"/>
              <a:t>They </a:t>
            </a:r>
            <a:r>
              <a:rPr lang="en-US" sz="3200" dirty="0"/>
              <a:t>went into the inner part of the house as if to get some wheat, and they stabbed him in the stomach. </a:t>
            </a:r>
            <a:r>
              <a:rPr lang="en-US" sz="3200" dirty="0" smtClean="0"/>
              <a:t>After </a:t>
            </a:r>
            <a:r>
              <a:rPr lang="en-US" sz="3200" dirty="0"/>
              <a:t>they </a:t>
            </a:r>
            <a:r>
              <a:rPr lang="en-US" sz="3200" dirty="0" smtClean="0"/>
              <a:t>killed </a:t>
            </a:r>
            <a:r>
              <a:rPr lang="en-US" sz="3200" dirty="0"/>
              <a:t>him, they cut off his head. Taking it with them, they traveled all </a:t>
            </a:r>
            <a:r>
              <a:rPr lang="en-US" sz="3200" dirty="0" smtClean="0"/>
              <a:t>night and brought the head to </a:t>
            </a:r>
            <a:r>
              <a:rPr lang="en-US" sz="3200" dirty="0"/>
              <a:t>David at </a:t>
            </a:r>
            <a:r>
              <a:rPr lang="en-US" sz="3200" dirty="0" smtClean="0"/>
              <a:t>Hebron.</a:t>
            </a:r>
            <a:endParaRPr lang="en-US" sz="3200" dirty="0"/>
          </a:p>
        </p:txBody>
      </p:sp>
      <p:sp>
        <p:nvSpPr>
          <p:cNvPr id="4"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2 Samuel 4:6-8</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1119607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609600" y="1043709"/>
            <a:ext cx="10515600" cy="5814291"/>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228600">
              <a:buFont typeface="Arial" panose="020B0604020202020204" pitchFamily="34" charset="0"/>
              <a:buNone/>
            </a:pPr>
            <a:r>
              <a:rPr lang="en-US" sz="3200" dirty="0" err="1" smtClean="0">
                <a:noFill/>
              </a:rPr>
              <a:t>Rekab</a:t>
            </a:r>
            <a:r>
              <a:rPr lang="en-US" sz="3200" dirty="0" smtClean="0">
                <a:noFill/>
              </a:rPr>
              <a:t> </a:t>
            </a:r>
            <a:r>
              <a:rPr lang="en-US" sz="3200" dirty="0" smtClean="0"/>
              <a:t>and </a:t>
            </a:r>
            <a:r>
              <a:rPr lang="en-US" sz="3200" dirty="0" err="1" smtClean="0">
                <a:noFill/>
              </a:rPr>
              <a:t>Baanah</a:t>
            </a:r>
            <a:r>
              <a:rPr lang="en-US" sz="3200" dirty="0" smtClean="0">
                <a:noFill/>
              </a:rPr>
              <a:t> </a:t>
            </a:r>
            <a:r>
              <a:rPr lang="en-US" sz="3200" dirty="0" smtClean="0"/>
              <a:t>set out for </a:t>
            </a:r>
            <a:r>
              <a:rPr lang="en-US" sz="3200" dirty="0" err="1" smtClean="0">
                <a:noFill/>
              </a:rPr>
              <a:t>Ish-Bosheth’s</a:t>
            </a:r>
            <a:r>
              <a:rPr lang="en-US" sz="3200" dirty="0" smtClean="0">
                <a:noFill/>
              </a:rPr>
              <a:t> </a:t>
            </a:r>
            <a:r>
              <a:rPr lang="en-US" sz="3200" dirty="0" smtClean="0"/>
              <a:t>house, in the heat of the day while he was taking his noonday rest. They went into the inner part of the house as if to get some wheat, and they stabbed him in the stomach. After they killed him, they cut off his head. Taking it with them, they traveled all night and brought the head to David at Hebron.</a:t>
            </a:r>
            <a:endParaRPr lang="en-US" sz="3200" dirty="0"/>
          </a:p>
        </p:txBody>
      </p:sp>
      <p:sp>
        <p:nvSpPr>
          <p:cNvPr id="2" name="Title 1"/>
          <p:cNvSpPr>
            <a:spLocks noGrp="1"/>
          </p:cNvSpPr>
          <p:nvPr>
            <p:ph type="title"/>
          </p:nvPr>
        </p:nvSpPr>
        <p:spPr>
          <a:xfrm>
            <a:off x="609600" y="-912"/>
            <a:ext cx="10515600" cy="1025555"/>
          </a:xfrm>
        </p:spPr>
        <p:txBody>
          <a:bodyPr>
            <a:normAutofit/>
          </a:bodyPr>
          <a:lstStyle/>
          <a:p>
            <a:r>
              <a:rPr lang="en-US" sz="4000" b="1" spc="100" dirty="0" err="1" smtClean="0">
                <a:latin typeface="Century Gothic" panose="020B0502020202020204" pitchFamily="34" charset="0"/>
              </a:rPr>
              <a:t>Candygram</a:t>
            </a:r>
            <a:r>
              <a:rPr lang="en-US" sz="4000" b="1" spc="100" dirty="0" smtClean="0">
                <a:latin typeface="Century Gothic" panose="020B0502020202020204" pitchFamily="34" charset="0"/>
              </a:rPr>
              <a:t>!</a:t>
            </a:r>
            <a:endParaRPr lang="en-US" sz="4000" b="1" spc="100" dirty="0">
              <a:latin typeface="Century Gothic" panose="020B0502020202020204" pitchFamily="34" charset="0"/>
            </a:endParaRPr>
          </a:p>
        </p:txBody>
      </p:sp>
      <p:sp>
        <p:nvSpPr>
          <p:cNvPr id="3" name="Content Placeholder 2"/>
          <p:cNvSpPr>
            <a:spLocks noGrp="1"/>
          </p:cNvSpPr>
          <p:nvPr>
            <p:ph idx="1"/>
          </p:nvPr>
        </p:nvSpPr>
        <p:spPr>
          <a:xfrm>
            <a:off x="609600" y="1043709"/>
            <a:ext cx="10515600" cy="5814291"/>
          </a:xfrm>
        </p:spPr>
        <p:txBody>
          <a:bodyPr>
            <a:noAutofit/>
          </a:bodyPr>
          <a:lstStyle/>
          <a:p>
            <a:pPr marL="0" indent="228600">
              <a:buNone/>
            </a:pPr>
            <a:r>
              <a:rPr lang="en-US" sz="3200" dirty="0" smtClean="0"/>
              <a:t>Rocky </a:t>
            </a:r>
            <a:r>
              <a:rPr lang="en-US" sz="3200" dirty="0">
                <a:noFill/>
              </a:rPr>
              <a:t>and</a:t>
            </a:r>
            <a:r>
              <a:rPr lang="en-US" sz="3200" dirty="0"/>
              <a:t> </a:t>
            </a:r>
            <a:r>
              <a:rPr lang="en-US" sz="3200" dirty="0" smtClean="0"/>
              <a:t>Benny </a:t>
            </a:r>
            <a:r>
              <a:rPr lang="en-US" sz="3200" dirty="0" smtClean="0">
                <a:noFill/>
              </a:rPr>
              <a:t>set </a:t>
            </a:r>
            <a:r>
              <a:rPr lang="en-US" sz="3200" dirty="0">
                <a:noFill/>
              </a:rPr>
              <a:t>out </a:t>
            </a:r>
            <a:r>
              <a:rPr lang="en-US" sz="3200" dirty="0" smtClean="0">
                <a:noFill/>
              </a:rPr>
              <a:t>f  or </a:t>
            </a:r>
            <a:r>
              <a:rPr lang="en-US" sz="3200" dirty="0" smtClean="0"/>
              <a:t>Iggy-Boo’</a:t>
            </a:r>
            <a:r>
              <a:rPr lang="en-US" sz="3200" spc="2000" dirty="0" smtClean="0"/>
              <a:t>s</a:t>
            </a:r>
            <a:r>
              <a:rPr lang="en-US" sz="3200" spc="2000" dirty="0" smtClean="0">
                <a:noFill/>
              </a:rPr>
              <a:t> </a:t>
            </a:r>
            <a:r>
              <a:rPr lang="en-US" sz="3200" dirty="0" smtClean="0">
                <a:noFill/>
              </a:rPr>
              <a:t>house, in </a:t>
            </a:r>
            <a:r>
              <a:rPr lang="en-US" sz="3200" dirty="0">
                <a:noFill/>
              </a:rPr>
              <a:t>the heat of the day while he was taking his noonday rest. </a:t>
            </a:r>
            <a:r>
              <a:rPr lang="en-US" sz="3200" dirty="0" smtClean="0">
                <a:noFill/>
              </a:rPr>
              <a:t>They </a:t>
            </a:r>
            <a:r>
              <a:rPr lang="en-US" sz="3200" dirty="0">
                <a:noFill/>
              </a:rPr>
              <a:t>went into the inner part of the house as if to get some wheat, and they stabbed him in the stomach. </a:t>
            </a:r>
            <a:r>
              <a:rPr lang="en-US" sz="3200" dirty="0" smtClean="0">
                <a:noFill/>
              </a:rPr>
              <a:t>After </a:t>
            </a:r>
            <a:r>
              <a:rPr lang="en-US" sz="3200" dirty="0">
                <a:noFill/>
              </a:rPr>
              <a:t>they </a:t>
            </a:r>
            <a:r>
              <a:rPr lang="en-US" sz="3200" dirty="0" smtClean="0">
                <a:noFill/>
              </a:rPr>
              <a:t>killed </a:t>
            </a:r>
            <a:r>
              <a:rPr lang="en-US" sz="3200" dirty="0">
                <a:noFill/>
              </a:rPr>
              <a:t>him, they cut off his head. Taking it with them, they traveled all night and brought the head to David at Hebron.</a:t>
            </a:r>
          </a:p>
        </p:txBody>
      </p:sp>
      <p:sp>
        <p:nvSpPr>
          <p:cNvPr id="6"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2 Sammy 4:6-8</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19621134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0987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2"/>
            <a:ext cx="10515600" cy="1025555"/>
          </a:xfrm>
        </p:spPr>
        <p:txBody>
          <a:bodyPr>
            <a:normAutofit/>
          </a:bodyPr>
          <a:lstStyle/>
          <a:p>
            <a:r>
              <a:rPr lang="en-US" sz="4000" b="1" spc="100" dirty="0" smtClean="0">
                <a:latin typeface="Century Gothic" panose="020B0502020202020204" pitchFamily="34" charset="0"/>
              </a:rPr>
              <a:t>Special delivery</a:t>
            </a:r>
            <a:endParaRPr lang="en-US" sz="4000" b="1" spc="100" dirty="0">
              <a:latin typeface="Century Gothic" panose="020B0502020202020204" pitchFamily="34" charset="0"/>
            </a:endParaRPr>
          </a:p>
        </p:txBody>
      </p:sp>
      <p:sp>
        <p:nvSpPr>
          <p:cNvPr id="3" name="Content Placeholder 2"/>
          <p:cNvSpPr>
            <a:spLocks noGrp="1"/>
          </p:cNvSpPr>
          <p:nvPr>
            <p:ph idx="1"/>
          </p:nvPr>
        </p:nvSpPr>
        <p:spPr>
          <a:xfrm>
            <a:off x="609600" y="1043709"/>
            <a:ext cx="10515600" cy="5814291"/>
          </a:xfrm>
        </p:spPr>
        <p:txBody>
          <a:bodyPr>
            <a:noAutofit/>
          </a:bodyPr>
          <a:lstStyle/>
          <a:p>
            <a:pPr marL="0" indent="228600">
              <a:buNone/>
            </a:pPr>
            <a:r>
              <a:rPr lang="en-US" sz="3200" spc="-20" dirty="0" smtClean="0"/>
              <a:t>They presented the head to David and said, </a:t>
            </a:r>
            <a:r>
              <a:rPr lang="en-US" sz="3200" spc="-20" dirty="0"/>
              <a:t>“Here is the head of </a:t>
            </a:r>
            <a:r>
              <a:rPr lang="en-US" sz="3200" spc="-20" dirty="0" err="1"/>
              <a:t>Ish-Bosheth</a:t>
            </a:r>
            <a:r>
              <a:rPr lang="en-US" sz="3200" spc="-20" dirty="0"/>
              <a:t> son of Saul, your enemy, who tried to kill you. This day the </a:t>
            </a:r>
            <a:r>
              <a:rPr lang="en-US" sz="3200" spc="-20" dirty="0" smtClean="0"/>
              <a:t>Lord has </a:t>
            </a:r>
            <a:r>
              <a:rPr lang="en-US" sz="3200" spc="-20" dirty="0"/>
              <a:t>avenged my </a:t>
            </a:r>
            <a:r>
              <a:rPr lang="en-US" sz="3200" spc="-20" dirty="0" smtClean="0"/>
              <a:t>king </a:t>
            </a:r>
            <a:r>
              <a:rPr lang="en-US" sz="3200" spc="-20" dirty="0"/>
              <a:t>against Saul and his offspring</a:t>
            </a:r>
            <a:r>
              <a:rPr lang="en-US" sz="3200" spc="-20" dirty="0" smtClean="0"/>
              <a:t>.”</a:t>
            </a:r>
            <a:endParaRPr lang="en-US" sz="3200" spc="-20" dirty="0"/>
          </a:p>
        </p:txBody>
      </p:sp>
      <p:sp>
        <p:nvSpPr>
          <p:cNvPr id="4"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2 Samuel 4:8</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2060101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09600" y="1043709"/>
            <a:ext cx="10515600" cy="5814291"/>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228600">
              <a:buFont typeface="Arial" panose="020B0604020202020204" pitchFamily="34" charset="0"/>
              <a:buNone/>
            </a:pPr>
            <a:r>
              <a:rPr lang="en-US" sz="3200" spc="-20" dirty="0" smtClean="0"/>
              <a:t>They presented the head to David and said, “Here is the head of </a:t>
            </a:r>
            <a:r>
              <a:rPr lang="en-US" sz="3200" spc="-20" dirty="0" err="1" smtClean="0">
                <a:noFill/>
              </a:rPr>
              <a:t>Ish-Bosheth</a:t>
            </a:r>
            <a:r>
              <a:rPr lang="en-US" sz="3200" spc="-20" dirty="0" smtClean="0">
                <a:noFill/>
              </a:rPr>
              <a:t> </a:t>
            </a:r>
            <a:r>
              <a:rPr lang="en-US" sz="3200" spc="-20" dirty="0" smtClean="0"/>
              <a:t>son of Saul, your enemy, who tried to kill you. This day the Lord has avenged my king against Saul and his offspring.”</a:t>
            </a:r>
            <a:endParaRPr lang="en-US" sz="3200" spc="-20" dirty="0"/>
          </a:p>
        </p:txBody>
      </p:sp>
      <p:sp>
        <p:nvSpPr>
          <p:cNvPr id="2" name="Title 1"/>
          <p:cNvSpPr>
            <a:spLocks noGrp="1"/>
          </p:cNvSpPr>
          <p:nvPr>
            <p:ph type="title"/>
          </p:nvPr>
        </p:nvSpPr>
        <p:spPr>
          <a:xfrm>
            <a:off x="609600" y="-912"/>
            <a:ext cx="10515600" cy="1025555"/>
          </a:xfrm>
        </p:spPr>
        <p:txBody>
          <a:bodyPr>
            <a:normAutofit/>
          </a:bodyPr>
          <a:lstStyle/>
          <a:p>
            <a:r>
              <a:rPr lang="en-US" sz="4000" b="1" spc="100" dirty="0" smtClean="0">
                <a:latin typeface="Century Gothic" panose="020B0502020202020204" pitchFamily="34" charset="0"/>
              </a:rPr>
              <a:t>Special delivery</a:t>
            </a:r>
            <a:endParaRPr lang="en-US" sz="4000" b="1" spc="100" dirty="0">
              <a:latin typeface="Century Gothic" panose="020B0502020202020204" pitchFamily="34" charset="0"/>
            </a:endParaRPr>
          </a:p>
        </p:txBody>
      </p:sp>
      <p:sp>
        <p:nvSpPr>
          <p:cNvPr id="3" name="Content Placeholder 2"/>
          <p:cNvSpPr>
            <a:spLocks noGrp="1"/>
          </p:cNvSpPr>
          <p:nvPr>
            <p:ph idx="1"/>
          </p:nvPr>
        </p:nvSpPr>
        <p:spPr>
          <a:xfrm>
            <a:off x="609600" y="1043709"/>
            <a:ext cx="10515600" cy="5814291"/>
          </a:xfrm>
        </p:spPr>
        <p:txBody>
          <a:bodyPr>
            <a:noAutofit/>
          </a:bodyPr>
          <a:lstStyle/>
          <a:p>
            <a:pPr marL="0" indent="228600">
              <a:buNone/>
            </a:pPr>
            <a:r>
              <a:rPr lang="en-US" sz="3200" spc="-20" dirty="0" smtClean="0">
                <a:noFill/>
              </a:rPr>
              <a:t>They presented the head to David and said, </a:t>
            </a:r>
            <a:r>
              <a:rPr lang="en-US" sz="3200" spc="-20" dirty="0">
                <a:noFill/>
              </a:rPr>
              <a:t>“Here is the head of </a:t>
            </a:r>
            <a:r>
              <a:rPr lang="en-US" sz="3200" spc="-20" dirty="0" smtClean="0"/>
              <a:t>Iggy-Boo </a:t>
            </a:r>
            <a:r>
              <a:rPr lang="en-US" sz="3200" spc="-20" dirty="0">
                <a:noFill/>
              </a:rPr>
              <a:t>son of Saul, your enemy, who tried to kill you. This day the </a:t>
            </a:r>
            <a:r>
              <a:rPr lang="en-US" sz="3200" spc="-20" dirty="0" smtClean="0">
                <a:noFill/>
              </a:rPr>
              <a:t>Lord has </a:t>
            </a:r>
            <a:r>
              <a:rPr lang="en-US" sz="3200" spc="-20" dirty="0">
                <a:noFill/>
              </a:rPr>
              <a:t>avenged my </a:t>
            </a:r>
            <a:r>
              <a:rPr lang="en-US" sz="3200" spc="-20" dirty="0" smtClean="0">
                <a:noFill/>
              </a:rPr>
              <a:t>king </a:t>
            </a:r>
            <a:r>
              <a:rPr lang="en-US" sz="3200" spc="-20" dirty="0">
                <a:noFill/>
              </a:rPr>
              <a:t>against Saul and his offspring</a:t>
            </a:r>
            <a:r>
              <a:rPr lang="en-US" sz="3200" spc="-20" dirty="0" smtClean="0">
                <a:noFill/>
              </a:rPr>
              <a:t>.”</a:t>
            </a:r>
            <a:endParaRPr lang="en-US" sz="3200" spc="-20" dirty="0">
              <a:noFill/>
            </a:endParaRPr>
          </a:p>
        </p:txBody>
      </p:sp>
      <p:sp>
        <p:nvSpPr>
          <p:cNvPr id="5"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2 Sammy 4:8</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1040087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04850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2"/>
            <a:ext cx="10515600" cy="1025555"/>
          </a:xfrm>
        </p:spPr>
        <p:txBody>
          <a:bodyPr>
            <a:normAutofit/>
          </a:bodyPr>
          <a:lstStyle/>
          <a:p>
            <a:r>
              <a:rPr lang="en-US" sz="4000" b="1" spc="100" dirty="0" err="1" smtClean="0">
                <a:latin typeface="Century Gothic" panose="020B0502020202020204" pitchFamily="34" charset="0"/>
              </a:rPr>
              <a:t>Y’know</a:t>
            </a:r>
            <a:r>
              <a:rPr lang="en-US" sz="4000" b="1" spc="100" dirty="0" smtClean="0">
                <a:latin typeface="Century Gothic" panose="020B0502020202020204" pitchFamily="34" charset="0"/>
              </a:rPr>
              <a:t>, in hindsight…</a:t>
            </a:r>
            <a:endParaRPr lang="en-US" sz="4000" b="1" spc="100" dirty="0">
              <a:latin typeface="Century Gothic" panose="020B0502020202020204" pitchFamily="34" charset="0"/>
            </a:endParaRPr>
          </a:p>
        </p:txBody>
      </p:sp>
      <p:sp>
        <p:nvSpPr>
          <p:cNvPr id="3" name="Content Placeholder 2"/>
          <p:cNvSpPr>
            <a:spLocks noGrp="1"/>
          </p:cNvSpPr>
          <p:nvPr>
            <p:ph idx="1"/>
          </p:nvPr>
        </p:nvSpPr>
        <p:spPr>
          <a:xfrm>
            <a:off x="609600" y="1043709"/>
            <a:ext cx="10515600" cy="5814291"/>
          </a:xfrm>
        </p:spPr>
        <p:txBody>
          <a:bodyPr>
            <a:noAutofit/>
          </a:bodyPr>
          <a:lstStyle/>
          <a:p>
            <a:pPr marL="0" indent="228600">
              <a:buNone/>
            </a:pPr>
            <a:r>
              <a:rPr lang="en-US" sz="3200" spc="-20" dirty="0" smtClean="0"/>
              <a:t>David answered, </a:t>
            </a:r>
            <a:r>
              <a:rPr lang="en-US" sz="3200" spc="-20" dirty="0"/>
              <a:t>“As surely as the Lord lives, </a:t>
            </a:r>
            <a:r>
              <a:rPr lang="en-US" sz="3200" spc="-20" dirty="0" smtClean="0"/>
              <a:t>when </a:t>
            </a:r>
            <a:r>
              <a:rPr lang="en-US" sz="3200" spc="-20" dirty="0"/>
              <a:t>someone told me, ‘Saul is dead,’ and thought he was bringing good news, I seized him and put him to </a:t>
            </a:r>
            <a:r>
              <a:rPr lang="en-US" sz="3200" spc="-20" dirty="0" smtClean="0"/>
              <a:t>death. </a:t>
            </a:r>
            <a:r>
              <a:rPr lang="en-US" sz="3200" spc="-20" dirty="0"/>
              <a:t>That was the reward I gave him for his news! </a:t>
            </a:r>
            <a:r>
              <a:rPr lang="en-US" sz="3200" spc="-20" dirty="0" smtClean="0"/>
              <a:t>How </a:t>
            </a:r>
            <a:r>
              <a:rPr lang="en-US" sz="3200" spc="-20" dirty="0"/>
              <a:t>much more—when wicked men have killed an innocent man in his own house and on his own bed—should I not now demand his blood from your hand and rid the earth of you</a:t>
            </a:r>
            <a:r>
              <a:rPr lang="en-US" sz="3200" spc="-20" dirty="0" smtClean="0"/>
              <a:t>!”</a:t>
            </a:r>
          </a:p>
        </p:txBody>
      </p:sp>
      <p:sp>
        <p:nvSpPr>
          <p:cNvPr id="4"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2 Samuel 4:9-11</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1464638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095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2"/>
            <a:ext cx="10515600" cy="1025555"/>
          </a:xfrm>
        </p:spPr>
        <p:txBody>
          <a:bodyPr>
            <a:normAutofit/>
          </a:bodyPr>
          <a:lstStyle/>
          <a:p>
            <a:r>
              <a:rPr lang="en-US" sz="4000" b="1" spc="100" dirty="0" smtClean="0">
                <a:latin typeface="Century Gothic" panose="020B0502020202020204" pitchFamily="34" charset="0"/>
              </a:rPr>
              <a:t>Hand-off</a:t>
            </a:r>
            <a:endParaRPr lang="en-US" sz="4000" b="1" spc="100" dirty="0">
              <a:latin typeface="Century Gothic" panose="020B0502020202020204" pitchFamily="34" charset="0"/>
            </a:endParaRPr>
          </a:p>
        </p:txBody>
      </p:sp>
      <p:sp>
        <p:nvSpPr>
          <p:cNvPr id="3" name="Content Placeholder 2"/>
          <p:cNvSpPr>
            <a:spLocks noGrp="1"/>
          </p:cNvSpPr>
          <p:nvPr>
            <p:ph idx="1"/>
          </p:nvPr>
        </p:nvSpPr>
        <p:spPr>
          <a:xfrm>
            <a:off x="609600" y="1043709"/>
            <a:ext cx="10515600" cy="5814291"/>
          </a:xfrm>
        </p:spPr>
        <p:txBody>
          <a:bodyPr>
            <a:noAutofit/>
          </a:bodyPr>
          <a:lstStyle/>
          <a:p>
            <a:pPr marL="0" indent="228600">
              <a:buNone/>
            </a:pPr>
            <a:r>
              <a:rPr lang="en-US" sz="3200" spc="-20" dirty="0" smtClean="0"/>
              <a:t>So </a:t>
            </a:r>
            <a:r>
              <a:rPr lang="en-US" sz="3200" spc="-20" dirty="0"/>
              <a:t>David gave an order to his men, and they killed them. They cut off their hands and feet and hung the bodies by the pool in Hebron. But they took the head of </a:t>
            </a:r>
            <a:r>
              <a:rPr lang="en-US" sz="3200" spc="-20" dirty="0" err="1"/>
              <a:t>Ish-Bosheth</a:t>
            </a:r>
            <a:r>
              <a:rPr lang="en-US" sz="3200" spc="-20" dirty="0"/>
              <a:t> and buried it in Abner’s tomb at Hebron.</a:t>
            </a:r>
            <a:endParaRPr lang="en-US" sz="3200" spc="-20" dirty="0" smtClean="0"/>
          </a:p>
        </p:txBody>
      </p:sp>
      <p:sp>
        <p:nvSpPr>
          <p:cNvPr id="4"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2 Samuel 4:12</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2827772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09600" y="1043709"/>
            <a:ext cx="10515600" cy="5814291"/>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228600">
              <a:buFont typeface="Arial" panose="020B0604020202020204" pitchFamily="34" charset="0"/>
              <a:buNone/>
            </a:pPr>
            <a:r>
              <a:rPr lang="en-US" sz="3200" spc="-20" dirty="0" smtClean="0"/>
              <a:t>So David gave an order to his men, and they killed them. They cut off their hands and feet and hung the bodies by the pool in Hebron. But they took the head of </a:t>
            </a:r>
            <a:r>
              <a:rPr lang="en-US" sz="3200" spc="-20" dirty="0" err="1" smtClean="0">
                <a:noFill/>
              </a:rPr>
              <a:t>Ish-Bosheth</a:t>
            </a:r>
            <a:r>
              <a:rPr lang="en-US" sz="3200" spc="-20" dirty="0" smtClean="0">
                <a:noFill/>
              </a:rPr>
              <a:t> </a:t>
            </a:r>
            <a:r>
              <a:rPr lang="en-US" sz="3200" spc="-20" dirty="0" smtClean="0"/>
              <a:t>and buried it in Abner’s tomb at Hebron.</a:t>
            </a:r>
          </a:p>
        </p:txBody>
      </p:sp>
      <p:sp>
        <p:nvSpPr>
          <p:cNvPr id="2" name="Title 1"/>
          <p:cNvSpPr>
            <a:spLocks noGrp="1"/>
          </p:cNvSpPr>
          <p:nvPr>
            <p:ph type="title"/>
          </p:nvPr>
        </p:nvSpPr>
        <p:spPr>
          <a:xfrm>
            <a:off x="609600" y="-912"/>
            <a:ext cx="10515600" cy="1025555"/>
          </a:xfrm>
        </p:spPr>
        <p:txBody>
          <a:bodyPr>
            <a:normAutofit/>
          </a:bodyPr>
          <a:lstStyle/>
          <a:p>
            <a:r>
              <a:rPr lang="en-US" sz="4000" b="1" spc="100" dirty="0" smtClean="0">
                <a:latin typeface="Century Gothic" panose="020B0502020202020204" pitchFamily="34" charset="0"/>
              </a:rPr>
              <a:t>Hand-off</a:t>
            </a:r>
            <a:endParaRPr lang="en-US" sz="4000" b="1" spc="100" dirty="0">
              <a:latin typeface="Century Gothic" panose="020B0502020202020204" pitchFamily="34" charset="0"/>
            </a:endParaRPr>
          </a:p>
        </p:txBody>
      </p:sp>
      <p:sp>
        <p:nvSpPr>
          <p:cNvPr id="3" name="Content Placeholder 2"/>
          <p:cNvSpPr>
            <a:spLocks noGrp="1"/>
          </p:cNvSpPr>
          <p:nvPr>
            <p:ph idx="1"/>
          </p:nvPr>
        </p:nvSpPr>
        <p:spPr>
          <a:xfrm>
            <a:off x="609600" y="1043709"/>
            <a:ext cx="10515600" cy="5814291"/>
          </a:xfrm>
        </p:spPr>
        <p:txBody>
          <a:bodyPr>
            <a:noAutofit/>
          </a:bodyPr>
          <a:lstStyle/>
          <a:p>
            <a:pPr marL="0" indent="228600">
              <a:buNone/>
            </a:pPr>
            <a:r>
              <a:rPr lang="en-US" sz="3200" spc="-20" dirty="0" smtClean="0">
                <a:noFill/>
              </a:rPr>
              <a:t>So </a:t>
            </a:r>
            <a:r>
              <a:rPr lang="en-US" sz="3200" spc="-20" dirty="0">
                <a:noFill/>
              </a:rPr>
              <a:t>David gave an order to his men, and they killed them. They cut off their hands and feet and hung the bodies by the pool in Hebron. But they took the head of </a:t>
            </a:r>
            <a:r>
              <a:rPr lang="en-US" sz="3200" spc="-20" dirty="0" smtClean="0"/>
              <a:t>Iggy-Boo </a:t>
            </a:r>
            <a:r>
              <a:rPr lang="en-US" sz="3200" spc="-20" dirty="0" smtClean="0">
                <a:noFill/>
              </a:rPr>
              <a:t>and </a:t>
            </a:r>
            <a:r>
              <a:rPr lang="en-US" sz="3200" spc="-20" dirty="0">
                <a:noFill/>
              </a:rPr>
              <a:t>buried it in Abner’s tomb at Hebron.</a:t>
            </a:r>
            <a:endParaRPr lang="en-US" sz="3200" spc="-20" dirty="0" smtClean="0">
              <a:noFill/>
            </a:endParaRPr>
          </a:p>
        </p:txBody>
      </p:sp>
      <p:sp>
        <p:nvSpPr>
          <p:cNvPr id="5"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2 Sammy 4:12</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901472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60298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09600" y="1043709"/>
            <a:ext cx="10515600" cy="5814291"/>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228600">
              <a:buNone/>
            </a:pPr>
            <a:r>
              <a:rPr lang="en-US" sz="3200" dirty="0" smtClean="0"/>
              <a:t>‘Vengeance </a:t>
            </a:r>
            <a:r>
              <a:rPr lang="en-US" sz="3200" dirty="0"/>
              <a:t>is Mine, and retribution, In due time their foot will slip; For the day of their calamity is near, And the impending things are hastening upon them</a:t>
            </a:r>
            <a:r>
              <a:rPr lang="en-US" sz="3200" dirty="0" smtClean="0"/>
              <a:t>.’</a:t>
            </a:r>
          </a:p>
          <a:p>
            <a:pPr marL="0" indent="228600">
              <a:buNone/>
            </a:pPr>
            <a:r>
              <a:rPr lang="en-US" sz="3200" dirty="0"/>
              <a:t>Do not repay anyone evil for evil. Be careful to do what is right in the eyes of everyone</a:t>
            </a:r>
            <a:br>
              <a:rPr lang="en-US" sz="3200" dirty="0"/>
            </a:br>
            <a:endParaRPr lang="en-US" sz="3200" spc="-20" dirty="0" smtClean="0"/>
          </a:p>
        </p:txBody>
      </p:sp>
      <p:sp>
        <p:nvSpPr>
          <p:cNvPr id="2" name="Title 1"/>
          <p:cNvSpPr>
            <a:spLocks noGrp="1"/>
          </p:cNvSpPr>
          <p:nvPr>
            <p:ph type="title"/>
          </p:nvPr>
        </p:nvSpPr>
        <p:spPr>
          <a:xfrm>
            <a:off x="609600" y="-912"/>
            <a:ext cx="10515600" cy="1025555"/>
          </a:xfrm>
        </p:spPr>
        <p:txBody>
          <a:bodyPr>
            <a:normAutofit/>
          </a:bodyPr>
          <a:lstStyle/>
          <a:p>
            <a:r>
              <a:rPr lang="en-US" sz="4000" b="1" spc="100" dirty="0" smtClean="0">
                <a:latin typeface="Century Gothic" panose="020B0502020202020204" pitchFamily="34" charset="0"/>
              </a:rPr>
              <a:t>The avengers initiative</a:t>
            </a:r>
            <a:endParaRPr lang="en-US" sz="4000" b="1" spc="100" dirty="0">
              <a:latin typeface="Century Gothic" panose="020B0502020202020204" pitchFamily="34" charset="0"/>
            </a:endParaRPr>
          </a:p>
        </p:txBody>
      </p:sp>
      <p:sp>
        <p:nvSpPr>
          <p:cNvPr id="5"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Deuteronomy 32:35; Romans 12:17</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27272579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85970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2"/>
            <a:ext cx="10515600" cy="1025555"/>
          </a:xfrm>
        </p:spPr>
        <p:txBody>
          <a:bodyPr>
            <a:normAutofit/>
          </a:bodyPr>
          <a:lstStyle/>
          <a:p>
            <a:r>
              <a:rPr lang="en-US" sz="4000" b="1" spc="100" dirty="0" smtClean="0">
                <a:latin typeface="Century Gothic" panose="020B0502020202020204" pitchFamily="34" charset="0"/>
              </a:rPr>
              <a:t>God bless us, every one</a:t>
            </a:r>
            <a:endParaRPr lang="en-US" sz="4000" b="1" spc="100" dirty="0">
              <a:latin typeface="Century Gothic" panose="020B0502020202020204" pitchFamily="34" charset="0"/>
            </a:endParaRPr>
          </a:p>
        </p:txBody>
      </p:sp>
      <p:sp>
        <p:nvSpPr>
          <p:cNvPr id="3" name="Content Placeholder 2"/>
          <p:cNvSpPr>
            <a:spLocks noGrp="1"/>
          </p:cNvSpPr>
          <p:nvPr>
            <p:ph idx="1"/>
          </p:nvPr>
        </p:nvSpPr>
        <p:spPr>
          <a:xfrm>
            <a:off x="609600" y="1043709"/>
            <a:ext cx="10515600" cy="5814291"/>
          </a:xfrm>
        </p:spPr>
        <p:txBody>
          <a:bodyPr>
            <a:normAutofit/>
          </a:bodyPr>
          <a:lstStyle/>
          <a:p>
            <a:pPr marL="0" indent="228600">
              <a:buNone/>
            </a:pPr>
            <a:r>
              <a:rPr lang="en-US" sz="3200" dirty="0" smtClean="0"/>
              <a:t>(Jonathan </a:t>
            </a:r>
            <a:r>
              <a:rPr lang="en-US" sz="3200" dirty="0"/>
              <a:t>son of Saul had a son who was lame in both feet. He was five years old when the news about Saul and Jonathan came from </a:t>
            </a:r>
            <a:r>
              <a:rPr lang="en-US" sz="3200" dirty="0" err="1"/>
              <a:t>Jezreel</a:t>
            </a:r>
            <a:r>
              <a:rPr lang="en-US" sz="3200" dirty="0"/>
              <a:t>. His nurse picked him up and fled, but as she hurried to leave, he fell and became disabled. His name was Mephibosheth</a:t>
            </a:r>
            <a:r>
              <a:rPr lang="en-US" sz="3200" dirty="0" smtClean="0"/>
              <a:t>.)</a:t>
            </a:r>
            <a:endParaRPr lang="en-US" sz="3200" dirty="0"/>
          </a:p>
        </p:txBody>
      </p:sp>
      <p:sp>
        <p:nvSpPr>
          <p:cNvPr id="4"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2 Samuel 4:4</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42941829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09600" y="1043709"/>
            <a:ext cx="10515600" cy="58142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228600">
              <a:buFont typeface="Arial" panose="020B0604020202020204" pitchFamily="34" charset="0"/>
              <a:buNone/>
            </a:pPr>
            <a:r>
              <a:rPr lang="en-US" sz="3200" dirty="0" smtClean="0"/>
              <a:t>(Jonathan son of Saul had a son who was lame in both feet. He was five years old when the news about Saul and Jonathan came from </a:t>
            </a:r>
            <a:r>
              <a:rPr lang="en-US" sz="3200" dirty="0" err="1" smtClean="0">
                <a:noFill/>
              </a:rPr>
              <a:t>Jezreel</a:t>
            </a:r>
            <a:r>
              <a:rPr lang="en-US" sz="3200" dirty="0" smtClean="0"/>
              <a:t>. His nurse picked him up and fled, but as she hurried to leave, he fell and became disabled. His name was </a:t>
            </a:r>
            <a:r>
              <a:rPr lang="en-US" sz="3200" dirty="0" smtClean="0">
                <a:noFill/>
              </a:rPr>
              <a:t>Mephibosheth.)</a:t>
            </a:r>
            <a:endParaRPr lang="en-US" sz="3200" dirty="0">
              <a:noFill/>
            </a:endParaRPr>
          </a:p>
        </p:txBody>
      </p:sp>
      <p:sp>
        <p:nvSpPr>
          <p:cNvPr id="2" name="Title 1"/>
          <p:cNvSpPr>
            <a:spLocks noGrp="1"/>
          </p:cNvSpPr>
          <p:nvPr>
            <p:ph type="title"/>
          </p:nvPr>
        </p:nvSpPr>
        <p:spPr>
          <a:xfrm>
            <a:off x="609600" y="-912"/>
            <a:ext cx="10515600" cy="1025555"/>
          </a:xfrm>
        </p:spPr>
        <p:txBody>
          <a:bodyPr>
            <a:normAutofit/>
          </a:bodyPr>
          <a:lstStyle/>
          <a:p>
            <a:r>
              <a:rPr lang="en-US" sz="4000" b="1" spc="100" dirty="0" smtClean="0">
                <a:latin typeface="Century Gothic" panose="020B0502020202020204" pitchFamily="34" charset="0"/>
              </a:rPr>
              <a:t>God bless us, every one</a:t>
            </a:r>
            <a:endParaRPr lang="en-US" sz="4000" b="1" spc="100" dirty="0">
              <a:latin typeface="Century Gothic" panose="020B0502020202020204" pitchFamily="34" charset="0"/>
            </a:endParaRPr>
          </a:p>
        </p:txBody>
      </p:sp>
      <p:sp>
        <p:nvSpPr>
          <p:cNvPr id="3" name="Content Placeholder 2"/>
          <p:cNvSpPr>
            <a:spLocks noGrp="1"/>
          </p:cNvSpPr>
          <p:nvPr>
            <p:ph idx="1"/>
          </p:nvPr>
        </p:nvSpPr>
        <p:spPr>
          <a:xfrm>
            <a:off x="609600" y="1043709"/>
            <a:ext cx="10515600" cy="5814291"/>
          </a:xfrm>
        </p:spPr>
        <p:txBody>
          <a:bodyPr>
            <a:normAutofit/>
          </a:bodyPr>
          <a:lstStyle/>
          <a:p>
            <a:pPr marL="0" indent="228600">
              <a:buNone/>
            </a:pPr>
            <a:r>
              <a:rPr lang="en-US" sz="3200" dirty="0" smtClean="0">
                <a:noFill/>
              </a:rPr>
              <a:t>(Jonathan </a:t>
            </a:r>
            <a:r>
              <a:rPr lang="en-US" sz="3200" dirty="0">
                <a:noFill/>
              </a:rPr>
              <a:t>son of Saul had a son who was lame in both feet. He was five years old when the news about Saul and Jonathan came from </a:t>
            </a:r>
            <a:r>
              <a:rPr lang="en-US" sz="3200" dirty="0" smtClean="0"/>
              <a:t>Jazzy </a:t>
            </a:r>
            <a:r>
              <a:rPr lang="en-US" sz="3200" dirty="0">
                <a:noFill/>
              </a:rPr>
              <a:t>Hi</a:t>
            </a:r>
            <a:r>
              <a:rPr lang="en-US" sz="3200" spc="1000" dirty="0">
                <a:noFill/>
              </a:rPr>
              <a:t>s </a:t>
            </a:r>
            <a:r>
              <a:rPr lang="en-US" sz="3200" dirty="0">
                <a:noFill/>
              </a:rPr>
              <a:t>nurse picked him up and fled, but as she hurried to leave, he fell and became disabled. His name was </a:t>
            </a:r>
            <a:r>
              <a:rPr lang="en-US" sz="3200" dirty="0" smtClean="0"/>
              <a:t>Mickey.)</a:t>
            </a:r>
            <a:endParaRPr lang="en-US" sz="3200" dirty="0"/>
          </a:p>
        </p:txBody>
      </p:sp>
      <p:sp>
        <p:nvSpPr>
          <p:cNvPr id="5" name="Subtitle 2"/>
          <p:cNvSpPr txBox="1">
            <a:spLocks/>
          </p:cNvSpPr>
          <p:nvPr/>
        </p:nvSpPr>
        <p:spPr>
          <a:xfrm>
            <a:off x="609600" y="5791200"/>
            <a:ext cx="10515600" cy="6096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a:buNone/>
            </a:pPr>
            <a:r>
              <a:rPr lang="en-US" sz="2800" spc="100" dirty="0" smtClean="0">
                <a:solidFill>
                  <a:srgbClr val="FF0000"/>
                </a:solidFill>
                <a:latin typeface="Century Gothic" panose="020B0502020202020204" pitchFamily="34" charset="0"/>
              </a:rPr>
              <a:t>2 Sammy 4:4</a:t>
            </a:r>
            <a:endParaRPr lang="en-US" sz="2800" spc="1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7203543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61030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 xmlns:thm15="http://schemas.microsoft.com/office/thememl/2012/main" name="Circuit" id="{0AC2F7E7-15F5-431C-B2A2-456FE929F56C}" vid="{14971C58-AB76-4A2A-B231-5F8CA03CF4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1044</TotalTime>
  <Words>796</Words>
  <Application>Microsoft Office PowerPoint</Application>
  <PresentationFormat>Custom</PresentationFormat>
  <Paragraphs>48</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Tw Cen MT</vt:lpstr>
      <vt:lpstr>Trebuchet MS</vt:lpstr>
      <vt:lpstr>Century Gothic</vt:lpstr>
      <vt:lpstr>Circuit</vt:lpstr>
      <vt:lpstr>CSI: ISRAEL  THE LIFE OF DAVID  2 SAMUEL 4</vt:lpstr>
      <vt:lpstr>discuss</vt:lpstr>
      <vt:lpstr>Bad boys, whatcha gonna do?</vt:lpstr>
      <vt:lpstr>Bad boys, whatcha gonna do?</vt:lpstr>
      <vt:lpstr>PowerPoint Presentation</vt:lpstr>
      <vt:lpstr>Candygram!</vt:lpstr>
      <vt:lpstr>Candygram!</vt:lpstr>
      <vt:lpstr>PowerPoint Presentation</vt:lpstr>
      <vt:lpstr>Special delivery</vt:lpstr>
      <vt:lpstr>Special delivery</vt:lpstr>
      <vt:lpstr>PowerPoint Presentation</vt:lpstr>
      <vt:lpstr>Y’know, in hindsight…</vt:lpstr>
      <vt:lpstr>PowerPoint Presentation</vt:lpstr>
      <vt:lpstr>Hand-off</vt:lpstr>
      <vt:lpstr>Hand-off</vt:lpstr>
      <vt:lpstr>PowerPoint Presentation</vt:lpstr>
      <vt:lpstr>The avengers initiative</vt:lpstr>
      <vt:lpstr>PowerPoint Presentation</vt:lpstr>
      <vt:lpstr>God bless us, every one</vt:lpstr>
      <vt:lpstr>God bless us, every one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 ME!  THE LIFE OF DAVID  2 SAMUEL 5</dc:title>
  <dc:creator>Dave Mattingly</dc:creator>
  <cp:lastModifiedBy>Mattingly, Dave (BHS)</cp:lastModifiedBy>
  <cp:revision>94</cp:revision>
  <cp:lastPrinted>2016-06-24T14:39:39Z</cp:lastPrinted>
  <dcterms:created xsi:type="dcterms:W3CDTF">2016-06-24T13:43:24Z</dcterms:created>
  <dcterms:modified xsi:type="dcterms:W3CDTF">2018-05-17T20:23:56Z</dcterms:modified>
</cp:coreProperties>
</file>