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handoutMasterIdLst>
    <p:handoutMasterId r:id="rId16"/>
  </p:handoutMasterIdLst>
  <p:sldIdLst>
    <p:sldId id="256" r:id="rId2"/>
    <p:sldId id="268" r:id="rId3"/>
    <p:sldId id="266" r:id="rId4"/>
    <p:sldId id="273" r:id="rId5"/>
    <p:sldId id="259" r:id="rId6"/>
    <p:sldId id="267" r:id="rId7"/>
    <p:sldId id="264" r:id="rId8"/>
    <p:sldId id="269" r:id="rId9"/>
    <p:sldId id="265" r:id="rId10"/>
    <p:sldId id="271" r:id="rId11"/>
    <p:sldId id="261" r:id="rId12"/>
    <p:sldId id="270" r:id="rId13"/>
    <p:sldId id="272" r:id="rId14"/>
    <p:sldId id="274" r:id="rId15"/>
  </p:sldIdLst>
  <p:sldSz cx="12192000" cy="6858000"/>
  <p:notesSz cx="7010400" cy="9296400"/>
  <p:embeddedFontLst>
    <p:embeddedFont>
      <p:font typeface="Calibri" panose="020F0502020204030204" pitchFamily="34" charset="0"/>
      <p:regular r:id="rId17"/>
      <p:bold r:id="rId18"/>
      <p:italic r:id="rId19"/>
      <p:boldItalic r:id="rId20"/>
    </p:embeddedFont>
    <p:embeddedFont>
      <p:font typeface="Trebuchet MS" panose="020B0603020202020204" pitchFamily="34" charset="0"/>
      <p:regular r:id="rId21"/>
      <p:bold r:id="rId22"/>
      <p:italic r:id="rId23"/>
      <p:boldItalic r:id="rId24"/>
    </p:embeddedFont>
    <p:embeddedFont>
      <p:font typeface="Century Gothic" panose="020B0502020202020204" pitchFamily="34" charset="0"/>
      <p:regular r:id="rId25"/>
      <p:bold r:id="rId26"/>
      <p:italic r:id="rId27"/>
      <p:boldItalic r:id="rId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307" autoAdjust="0"/>
  </p:normalViewPr>
  <p:slideViewPr>
    <p:cSldViewPr>
      <p:cViewPr>
        <p:scale>
          <a:sx n="118" d="100"/>
          <a:sy n="118" d="100"/>
        </p:scale>
        <p:origin x="-114" y="-1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3408E2E-EE08-4C26-9825-2CE47B7EBCF4}" type="datetimeFigureOut">
              <a:rPr lang="en-US" smtClean="0"/>
              <a:t>7/11/2016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1C41827-0CEA-4A3C-92A8-E52347D04872}" type="slidenum">
              <a:rPr lang="en-US" smtClean="0"/>
              <a:t>‹#›</a:t>
            </a:fld>
            <a:endParaRPr lang="en-US"/>
          </a:p>
        </p:txBody>
      </p:sp>
    </p:spTree>
    <p:extLst>
      <p:ext uri="{BB962C8B-B14F-4D97-AF65-F5344CB8AC3E}">
        <p14:creationId xmlns:p14="http://schemas.microsoft.com/office/powerpoint/2010/main" val="23894173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7/11/2016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7/11/2016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1122363"/>
            <a:ext cx="9041512" cy="1544637"/>
          </a:xfrm>
        </p:spPr>
        <p:txBody>
          <a:bodyPr>
            <a:noAutofit/>
          </a:bodyPr>
          <a:lstStyle/>
          <a:p>
            <a:r>
              <a:rPr lang="en-US" sz="6000" dirty="0">
                <a:latin typeface="Century Gothic" panose="020B0502020202020204" pitchFamily="34" charset="0"/>
              </a:rPr>
              <a:t>Philippians</a:t>
            </a:r>
            <a:br>
              <a:rPr lang="en-US" sz="6000" dirty="0">
                <a:latin typeface="Century Gothic" panose="020B0502020202020204" pitchFamily="34" charset="0"/>
              </a:rPr>
            </a:br>
            <a:r>
              <a:rPr lang="en-US" sz="3200" dirty="0">
                <a:latin typeface="Century Gothic" panose="020B0502020202020204" pitchFamily="34" charset="0"/>
              </a:rPr>
              <a:t>Having a life of purpose</a:t>
            </a:r>
          </a:p>
        </p:txBody>
      </p:sp>
      <p:sp>
        <p:nvSpPr>
          <p:cNvPr id="3" name="Subtitle 2"/>
          <p:cNvSpPr>
            <a:spLocks noGrp="1"/>
          </p:cNvSpPr>
          <p:nvPr>
            <p:ph type="subTitle" idx="1"/>
          </p:nvPr>
        </p:nvSpPr>
        <p:spPr>
          <a:xfrm>
            <a:off x="1876424" y="3602038"/>
            <a:ext cx="8791575" cy="1829498"/>
          </a:xfrm>
        </p:spPr>
        <p:txBody>
          <a:bodyPr>
            <a:normAutofit lnSpcReduction="10000"/>
          </a:bodyPr>
          <a:lstStyle/>
          <a:p>
            <a:r>
              <a:rPr lang="en-US" sz="2800" dirty="0">
                <a:latin typeface="Century Gothic" panose="020B0502020202020204" pitchFamily="34" charset="0"/>
              </a:rPr>
              <a:t>Session 3</a:t>
            </a:r>
          </a:p>
          <a:p>
            <a:r>
              <a:rPr lang="en-US" sz="2800" dirty="0">
                <a:latin typeface="Century Gothic" panose="020B0502020202020204" pitchFamily="34" charset="0"/>
              </a:rPr>
              <a:t>Bridges</a:t>
            </a:r>
          </a:p>
          <a:p>
            <a:r>
              <a:rPr lang="en-US" sz="2800" dirty="0">
                <a:latin typeface="Century Gothic" panose="020B0502020202020204" pitchFamily="34" charset="0"/>
              </a:rPr>
              <a:t>Dave Mattingly</a:t>
            </a:r>
          </a:p>
        </p:txBody>
      </p:sp>
    </p:spTree>
    <p:extLst>
      <p:ext uri="{BB962C8B-B14F-4D97-AF65-F5344CB8AC3E}">
        <p14:creationId xmlns:p14="http://schemas.microsoft.com/office/powerpoint/2010/main" val="3032737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912"/>
            <a:ext cx="9905998" cy="1025555"/>
          </a:xfrm>
        </p:spPr>
        <p:txBody>
          <a:bodyPr>
            <a:normAutofit/>
          </a:bodyPr>
          <a:lstStyle/>
          <a:p>
            <a:r>
              <a:rPr lang="en-US" sz="4000" dirty="0">
                <a:latin typeface="Century Gothic" panose="020B0502020202020204" pitchFamily="34" charset="0"/>
              </a:rPr>
              <a:t>discuss</a:t>
            </a:r>
          </a:p>
        </p:txBody>
      </p:sp>
      <p:sp>
        <p:nvSpPr>
          <p:cNvPr id="3" name="Content Placeholder 2"/>
          <p:cNvSpPr>
            <a:spLocks noGrp="1"/>
          </p:cNvSpPr>
          <p:nvPr>
            <p:ph idx="1"/>
          </p:nvPr>
        </p:nvSpPr>
        <p:spPr>
          <a:xfrm>
            <a:off x="1141412" y="1043709"/>
            <a:ext cx="10059988" cy="4442691"/>
          </a:xfrm>
        </p:spPr>
        <p:txBody>
          <a:bodyPr>
            <a:normAutofit/>
          </a:bodyPr>
          <a:lstStyle/>
          <a:p>
            <a:pPr marL="280988" indent="-280988"/>
            <a:r>
              <a:rPr lang="en-US" sz="3200" dirty="0">
                <a:latin typeface="Century Gothic" panose="020B0502020202020204" pitchFamily="34" charset="0"/>
              </a:rPr>
              <a:t>If you traveled on the July 4</a:t>
            </a:r>
            <a:r>
              <a:rPr lang="en-US" sz="3200" baseline="30000" dirty="0">
                <a:latin typeface="Century Gothic" panose="020B0502020202020204" pitchFamily="34" charset="0"/>
              </a:rPr>
              <a:t>th</a:t>
            </a:r>
            <a:r>
              <a:rPr lang="en-US" sz="3200" dirty="0">
                <a:latin typeface="Century Gothic" panose="020B0502020202020204" pitchFamily="34" charset="0"/>
              </a:rPr>
              <a:t> weekend, where did you go?</a:t>
            </a:r>
          </a:p>
          <a:p>
            <a:pPr marL="280988" indent="-280988"/>
            <a:r>
              <a:rPr lang="en-US" sz="3200" dirty="0">
                <a:latin typeface="Century Gothic" panose="020B0502020202020204" pitchFamily="34" charset="0"/>
              </a:rPr>
              <a:t>What is your favorite patriotic movie, play, or book?</a:t>
            </a:r>
          </a:p>
          <a:p>
            <a:pPr marL="280988" indent="-280988"/>
            <a:endParaRPr lang="en-US" sz="3200" dirty="0">
              <a:latin typeface="Century Gothic" panose="020B0502020202020204" pitchFamily="34" charset="0"/>
            </a:endParaRPr>
          </a:p>
        </p:txBody>
      </p:sp>
    </p:spTree>
    <p:extLst>
      <p:ext uri="{BB962C8B-B14F-4D97-AF65-F5344CB8AC3E}">
        <p14:creationId xmlns:p14="http://schemas.microsoft.com/office/powerpoint/2010/main" val="1955168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912"/>
            <a:ext cx="9905998" cy="1025555"/>
          </a:xfrm>
        </p:spPr>
        <p:txBody>
          <a:bodyPr>
            <a:normAutofit/>
          </a:bodyPr>
          <a:lstStyle/>
          <a:p>
            <a:r>
              <a:rPr lang="en-US" sz="4000" dirty="0">
                <a:latin typeface="Century Gothic" panose="020B0502020202020204" pitchFamily="34" charset="0"/>
              </a:rPr>
              <a:t>Philippians</a:t>
            </a:r>
          </a:p>
        </p:txBody>
      </p:sp>
      <p:sp>
        <p:nvSpPr>
          <p:cNvPr id="3" name="Content Placeholder 2"/>
          <p:cNvSpPr>
            <a:spLocks noGrp="1"/>
          </p:cNvSpPr>
          <p:nvPr>
            <p:ph idx="1"/>
          </p:nvPr>
        </p:nvSpPr>
        <p:spPr>
          <a:xfrm>
            <a:off x="1141412" y="1043709"/>
            <a:ext cx="9905999" cy="4442691"/>
          </a:xfrm>
        </p:spPr>
        <p:txBody>
          <a:bodyPr>
            <a:normAutofit/>
          </a:bodyPr>
          <a:lstStyle/>
          <a:p>
            <a:r>
              <a:rPr lang="en-US" sz="3200" dirty="0">
                <a:latin typeface="Century Gothic" panose="020B0502020202020204" pitchFamily="34" charset="0"/>
              </a:rPr>
              <a:t>Philippians are a source of joy for Paul</a:t>
            </a:r>
          </a:p>
          <a:p>
            <a:r>
              <a:rPr lang="en-US" sz="3200" dirty="0">
                <a:latin typeface="Century Gothic" panose="020B0502020202020204" pitchFamily="34" charset="0"/>
              </a:rPr>
              <a:t>They (and we) are partners in the gospel</a:t>
            </a:r>
          </a:p>
          <a:p>
            <a:r>
              <a:rPr lang="en-US" sz="3200" dirty="0">
                <a:latin typeface="Century Gothic" panose="020B0502020202020204" pitchFamily="34" charset="0"/>
              </a:rPr>
              <a:t>Paul’s chains have advanced the gospel</a:t>
            </a:r>
          </a:p>
          <a:p>
            <a:r>
              <a:rPr lang="en-US" sz="3200" dirty="0">
                <a:latin typeface="Century Gothic" panose="020B0502020202020204" pitchFamily="34" charset="0"/>
              </a:rPr>
              <a:t>Motives vary, but the gospel is pure</a:t>
            </a:r>
          </a:p>
        </p:txBody>
      </p:sp>
    </p:spTree>
    <p:extLst>
      <p:ext uri="{BB962C8B-B14F-4D97-AF65-F5344CB8AC3E}">
        <p14:creationId xmlns:p14="http://schemas.microsoft.com/office/powerpoint/2010/main" val="860954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912"/>
            <a:ext cx="9905998" cy="1025555"/>
          </a:xfrm>
        </p:spPr>
        <p:txBody>
          <a:bodyPr>
            <a:normAutofit/>
          </a:bodyPr>
          <a:lstStyle/>
          <a:p>
            <a:r>
              <a:rPr lang="en-US" sz="4000" dirty="0">
                <a:latin typeface="Century Gothic" panose="020B0502020202020204" pitchFamily="34" charset="0"/>
              </a:rPr>
              <a:t>Philippians</a:t>
            </a:r>
          </a:p>
        </p:txBody>
      </p:sp>
      <p:sp>
        <p:nvSpPr>
          <p:cNvPr id="3" name="Content Placeholder 2"/>
          <p:cNvSpPr>
            <a:spLocks noGrp="1"/>
          </p:cNvSpPr>
          <p:nvPr>
            <p:ph idx="1"/>
          </p:nvPr>
        </p:nvSpPr>
        <p:spPr>
          <a:xfrm>
            <a:off x="1141413" y="1043709"/>
            <a:ext cx="4649787" cy="4747491"/>
          </a:xfrm>
        </p:spPr>
        <p:txBody>
          <a:bodyPr>
            <a:noAutofit/>
          </a:bodyPr>
          <a:lstStyle/>
          <a:p>
            <a:pPr>
              <a:spcBef>
                <a:spcPts val="600"/>
              </a:spcBef>
              <a:tabLst>
                <a:tab pos="3598863" algn="l"/>
              </a:tabLst>
            </a:pPr>
            <a:r>
              <a:rPr lang="en-US" sz="3200" dirty="0">
                <a:latin typeface="Century Gothic" panose="020B0502020202020204" pitchFamily="34" charset="0"/>
              </a:rPr>
              <a:t>People from Philippi</a:t>
            </a:r>
          </a:p>
          <a:p>
            <a:pPr>
              <a:spcBef>
                <a:spcPts val="600"/>
              </a:spcBef>
              <a:tabLst>
                <a:tab pos="3598863" algn="l"/>
              </a:tabLst>
            </a:pPr>
            <a:r>
              <a:rPr lang="en-US" sz="3200" dirty="0">
                <a:latin typeface="Century Gothic" panose="020B0502020202020204" pitchFamily="34" charset="0"/>
              </a:rPr>
              <a:t>Gas Pumpers</a:t>
            </a:r>
          </a:p>
          <a:p>
            <a:pPr>
              <a:spcBef>
                <a:spcPts val="600"/>
              </a:spcBef>
              <a:tabLst>
                <a:tab pos="3598863" algn="l"/>
              </a:tabLst>
            </a:pPr>
            <a:r>
              <a:rPr lang="en-US" sz="3200" dirty="0">
                <a:latin typeface="Century Gothic" panose="020B0502020202020204" pitchFamily="34" charset="0"/>
              </a:rPr>
              <a:t>Philippine Islanders</a:t>
            </a:r>
          </a:p>
          <a:p>
            <a:pPr>
              <a:spcBef>
                <a:spcPts val="600"/>
              </a:spcBef>
              <a:tabLst>
                <a:tab pos="3598863" algn="l"/>
              </a:tabLst>
            </a:pPr>
            <a:r>
              <a:rPr lang="en-US" sz="3200" dirty="0">
                <a:latin typeface="Century Gothic" panose="020B0502020202020204" pitchFamily="34" charset="0"/>
              </a:rPr>
              <a:t>King of Spain </a:t>
            </a:r>
            <a:r>
              <a:rPr lang="en-US" sz="2000" dirty="0">
                <a:latin typeface="Century Gothic" panose="020B0502020202020204" pitchFamily="34" charset="0"/>
              </a:rPr>
              <a:t>(1500S)</a:t>
            </a:r>
          </a:p>
          <a:p>
            <a:pPr>
              <a:spcBef>
                <a:spcPts val="600"/>
              </a:spcBef>
              <a:tabLst>
                <a:tab pos="3598863" algn="l"/>
              </a:tabLst>
            </a:pPr>
            <a:r>
              <a:rPr lang="en-US" sz="3200" dirty="0">
                <a:latin typeface="Century Gothic" panose="020B0502020202020204" pitchFamily="34" charset="0"/>
              </a:rPr>
              <a:t>Inept Boxers</a:t>
            </a:r>
          </a:p>
          <a:p>
            <a:pPr>
              <a:spcBef>
                <a:spcPts val="600"/>
              </a:spcBef>
              <a:tabLst>
                <a:tab pos="3598863" algn="l"/>
              </a:tabLst>
            </a:pPr>
            <a:r>
              <a:rPr lang="en-US" sz="3200" dirty="0">
                <a:latin typeface="Century Gothic" panose="020B0502020202020204" pitchFamily="34" charset="0"/>
              </a:rPr>
              <a:t>Acrobats</a:t>
            </a:r>
          </a:p>
          <a:p>
            <a:pPr>
              <a:spcBef>
                <a:spcPts val="600"/>
              </a:spcBef>
              <a:tabLst>
                <a:tab pos="3598863" algn="l"/>
              </a:tabLst>
            </a:pPr>
            <a:r>
              <a:rPr lang="en-US" sz="3200" dirty="0">
                <a:latin typeface="Century Gothic" panose="020B0502020202020204" pitchFamily="34" charset="0"/>
              </a:rPr>
              <a:t>Ovary Tubes</a:t>
            </a:r>
          </a:p>
        </p:txBody>
      </p:sp>
      <p:sp>
        <p:nvSpPr>
          <p:cNvPr id="5" name="Content Placeholder 2"/>
          <p:cNvSpPr txBox="1">
            <a:spLocks/>
          </p:cNvSpPr>
          <p:nvPr/>
        </p:nvSpPr>
        <p:spPr>
          <a:xfrm>
            <a:off x="5638800" y="1066800"/>
            <a:ext cx="5410200" cy="47244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spcBef>
                <a:spcPts val="600"/>
              </a:spcBef>
              <a:buFont typeface="Arial" panose="020B0604020202020204" pitchFamily="34" charset="0"/>
              <a:buNone/>
              <a:tabLst>
                <a:tab pos="3598863" algn="l"/>
              </a:tabLst>
            </a:pPr>
            <a:r>
              <a:rPr lang="en-US" sz="3200" dirty="0">
                <a:latin typeface="Century Gothic" panose="020B0502020202020204" pitchFamily="34" charset="0"/>
              </a:rPr>
              <a:t>Philippians</a:t>
            </a:r>
          </a:p>
          <a:p>
            <a:pPr marL="0" indent="0">
              <a:spcBef>
                <a:spcPts val="600"/>
              </a:spcBef>
              <a:buFont typeface="Arial" panose="020B0604020202020204" pitchFamily="34" charset="0"/>
              <a:buNone/>
              <a:tabLst>
                <a:tab pos="3598863" algn="l"/>
              </a:tabLst>
            </a:pPr>
            <a:r>
              <a:rPr lang="en-US" sz="3200" dirty="0">
                <a:latin typeface="Century Gothic" panose="020B0502020202020204" pitchFamily="34" charset="0"/>
              </a:rPr>
              <a:t>Fill-</a:t>
            </a:r>
            <a:r>
              <a:rPr lang="en-US" sz="3200" dirty="0" err="1">
                <a:latin typeface="Century Gothic" panose="020B0502020202020204" pitchFamily="34" charset="0"/>
              </a:rPr>
              <a:t>Uppians</a:t>
            </a:r>
            <a:endParaRPr lang="en-US" sz="3200" dirty="0">
              <a:latin typeface="Century Gothic" panose="020B0502020202020204" pitchFamily="34" charset="0"/>
            </a:endParaRPr>
          </a:p>
          <a:p>
            <a:pPr marL="0" indent="0">
              <a:spcBef>
                <a:spcPts val="600"/>
              </a:spcBef>
              <a:buFont typeface="Arial" panose="020B0604020202020204" pitchFamily="34" charset="0"/>
              <a:buNone/>
              <a:tabLst>
                <a:tab pos="3598863" algn="l"/>
              </a:tabLst>
            </a:pPr>
            <a:r>
              <a:rPr lang="en-US" sz="3200" dirty="0">
                <a:latin typeface="Century Gothic" panose="020B0502020202020204" pitchFamily="34" charset="0"/>
              </a:rPr>
              <a:t>Filipinos</a:t>
            </a:r>
          </a:p>
          <a:p>
            <a:pPr marL="0" indent="0">
              <a:spcBef>
                <a:spcPts val="600"/>
              </a:spcBef>
              <a:buFont typeface="Arial" panose="020B0604020202020204" pitchFamily="34" charset="0"/>
              <a:buNone/>
              <a:tabLst>
                <a:tab pos="3598863" algn="l"/>
              </a:tabLst>
            </a:pPr>
            <a:r>
              <a:rPr lang="en-US" sz="3200" dirty="0">
                <a:latin typeface="Century Gothic" panose="020B0502020202020204" pitchFamily="34" charset="0"/>
              </a:rPr>
              <a:t>Phillip II</a:t>
            </a:r>
          </a:p>
          <a:p>
            <a:pPr marL="0" indent="0">
              <a:spcBef>
                <a:spcPts val="600"/>
              </a:spcBef>
              <a:buFont typeface="Arial" panose="020B0604020202020204" pitchFamily="34" charset="0"/>
              <a:buNone/>
              <a:tabLst>
                <a:tab pos="3598863" algn="l"/>
              </a:tabLst>
            </a:pPr>
            <a:r>
              <a:rPr lang="en-US" sz="3200" dirty="0">
                <a:latin typeface="Century Gothic" panose="020B0502020202020204" pitchFamily="34" charset="0"/>
              </a:rPr>
              <a:t>Fat </a:t>
            </a:r>
            <a:r>
              <a:rPr lang="en-US" sz="3200" dirty="0" err="1">
                <a:latin typeface="Century Gothic" panose="020B0502020202020204" pitchFamily="34" charset="0"/>
              </a:rPr>
              <a:t>Lippians</a:t>
            </a:r>
            <a:endParaRPr lang="en-US" sz="3200" dirty="0">
              <a:latin typeface="Century Gothic" panose="020B0502020202020204" pitchFamily="34" charset="0"/>
            </a:endParaRPr>
          </a:p>
          <a:p>
            <a:pPr marL="0" indent="0">
              <a:spcBef>
                <a:spcPts val="600"/>
              </a:spcBef>
              <a:buFont typeface="Arial" panose="020B0604020202020204" pitchFamily="34" charset="0"/>
              <a:buNone/>
              <a:tabLst>
                <a:tab pos="3598863" algn="l"/>
              </a:tabLst>
            </a:pPr>
            <a:r>
              <a:rPr lang="en-US" sz="3200" dirty="0" err="1">
                <a:latin typeface="Century Gothic" panose="020B0502020202020204" pitchFamily="34" charset="0"/>
              </a:rPr>
              <a:t>Flippians</a:t>
            </a:r>
            <a:endParaRPr lang="en-US" sz="3200" dirty="0">
              <a:latin typeface="Century Gothic" panose="020B0502020202020204" pitchFamily="34" charset="0"/>
            </a:endParaRPr>
          </a:p>
          <a:p>
            <a:pPr marL="0" indent="0">
              <a:spcBef>
                <a:spcPts val="600"/>
              </a:spcBef>
              <a:buFont typeface="Arial" panose="020B0604020202020204" pitchFamily="34" charset="0"/>
              <a:buNone/>
              <a:tabLst>
                <a:tab pos="3598863" algn="l"/>
              </a:tabLst>
            </a:pPr>
            <a:r>
              <a:rPr lang="en-US" sz="3200" dirty="0" err="1">
                <a:latin typeface="Century Gothic" panose="020B0502020202020204" pitchFamily="34" charset="0"/>
              </a:rPr>
              <a:t>Fallopians</a:t>
            </a:r>
            <a:endParaRPr lang="en-US" sz="3200" dirty="0">
              <a:latin typeface="Century Gothic" panose="020B0502020202020204" pitchFamily="34" charset="0"/>
            </a:endParaRPr>
          </a:p>
        </p:txBody>
      </p:sp>
    </p:spTree>
    <p:extLst>
      <p:ext uri="{BB962C8B-B14F-4D97-AF65-F5344CB8AC3E}">
        <p14:creationId xmlns:p14="http://schemas.microsoft.com/office/powerpoint/2010/main" val="391196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912"/>
            <a:ext cx="9905998" cy="1025555"/>
          </a:xfrm>
        </p:spPr>
        <p:txBody>
          <a:bodyPr>
            <a:normAutofit/>
          </a:bodyPr>
          <a:lstStyle/>
          <a:p>
            <a:r>
              <a:rPr lang="en-US" sz="4000" dirty="0">
                <a:latin typeface="Century Gothic" panose="020B0502020202020204" pitchFamily="34" charset="0"/>
              </a:rPr>
              <a:t>Philippians 1:19-20</a:t>
            </a:r>
          </a:p>
        </p:txBody>
      </p:sp>
      <p:sp>
        <p:nvSpPr>
          <p:cNvPr id="3" name="Content Placeholder 2"/>
          <p:cNvSpPr>
            <a:spLocks noGrp="1"/>
          </p:cNvSpPr>
          <p:nvPr>
            <p:ph idx="1"/>
          </p:nvPr>
        </p:nvSpPr>
        <p:spPr>
          <a:xfrm>
            <a:off x="1141413" y="1043709"/>
            <a:ext cx="9983787" cy="4442691"/>
          </a:xfrm>
        </p:spPr>
        <p:txBody>
          <a:bodyPr>
            <a:noAutofit/>
          </a:bodyPr>
          <a:lstStyle/>
          <a:p>
            <a:pPr marL="0" indent="0">
              <a:buNone/>
            </a:pPr>
            <a:r>
              <a:rPr lang="en-US" sz="3200" dirty="0">
                <a:latin typeface="Century Gothic" panose="020B0502020202020204" pitchFamily="34" charset="0"/>
              </a:rPr>
              <a:t>Yes, and I will continue to rejoice, for I know that through your prayers and God’s provision of the Spirit of Jesus Christ what has happened to me will turn out for my deliverance. I eagerly expect and hope that I will in no way be ashamed, but will have sufficient courage so that now as always Christ will be exalted in my body, whether by life or by death.</a:t>
            </a:r>
          </a:p>
        </p:txBody>
      </p:sp>
    </p:spTree>
    <p:extLst>
      <p:ext uri="{BB962C8B-B14F-4D97-AF65-F5344CB8AC3E}">
        <p14:creationId xmlns:p14="http://schemas.microsoft.com/office/powerpoint/2010/main" val="2361041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912"/>
            <a:ext cx="9905998" cy="1025555"/>
          </a:xfrm>
        </p:spPr>
        <p:txBody>
          <a:bodyPr>
            <a:normAutofit/>
          </a:bodyPr>
          <a:lstStyle/>
          <a:p>
            <a:r>
              <a:rPr lang="en-US" sz="4000" dirty="0">
                <a:latin typeface="Century Gothic" panose="020B0502020202020204" pitchFamily="34" charset="0"/>
              </a:rPr>
              <a:t>Philippians 1:19-20</a:t>
            </a:r>
          </a:p>
        </p:txBody>
      </p:sp>
      <p:sp>
        <p:nvSpPr>
          <p:cNvPr id="3" name="Content Placeholder 2"/>
          <p:cNvSpPr>
            <a:spLocks noGrp="1"/>
          </p:cNvSpPr>
          <p:nvPr>
            <p:ph idx="1"/>
          </p:nvPr>
        </p:nvSpPr>
        <p:spPr>
          <a:xfrm>
            <a:off x="609600" y="1043709"/>
            <a:ext cx="2362200" cy="4442691"/>
          </a:xfrm>
        </p:spPr>
        <p:txBody>
          <a:bodyPr>
            <a:normAutofit/>
          </a:bodyPr>
          <a:lstStyle/>
          <a:p>
            <a:pPr marL="0" indent="0" algn="r">
              <a:buNone/>
              <a:tabLst>
                <a:tab pos="1608138" algn="r"/>
                <a:tab pos="1828800" algn="l"/>
              </a:tabLst>
            </a:pPr>
            <a:r>
              <a:rPr lang="en-US" sz="3200" dirty="0">
                <a:latin typeface="Century Gothic" panose="020B0502020202020204" pitchFamily="34" charset="0"/>
              </a:rPr>
              <a:t>Status:</a:t>
            </a:r>
          </a:p>
          <a:p>
            <a:pPr marL="0" indent="0" algn="r">
              <a:buNone/>
              <a:tabLst>
                <a:tab pos="1608138" algn="r"/>
                <a:tab pos="1828800" algn="l"/>
              </a:tabLst>
            </a:pPr>
            <a:r>
              <a:rPr lang="en-US" sz="3200" dirty="0">
                <a:latin typeface="Century Gothic" panose="020B0502020202020204" pitchFamily="34" charset="0"/>
              </a:rPr>
              <a:t>Goals:</a:t>
            </a:r>
          </a:p>
          <a:p>
            <a:pPr marL="0" indent="0" algn="r">
              <a:buNone/>
              <a:tabLst>
                <a:tab pos="1608138" algn="r"/>
                <a:tab pos="1828800" algn="l"/>
              </a:tabLst>
            </a:pPr>
            <a:r>
              <a:rPr lang="en-US" sz="3200" dirty="0">
                <a:latin typeface="Century Gothic" panose="020B0502020202020204" pitchFamily="34" charset="0"/>
              </a:rPr>
              <a:t>Resources:</a:t>
            </a:r>
          </a:p>
          <a:p>
            <a:pPr marL="0" indent="0" algn="r">
              <a:buNone/>
              <a:tabLst>
                <a:tab pos="1608138" algn="r"/>
                <a:tab pos="1828800" algn="l"/>
              </a:tabLst>
            </a:pPr>
            <a:r>
              <a:rPr lang="en-US" sz="3200" dirty="0">
                <a:latin typeface="Century Gothic" panose="020B0502020202020204" pitchFamily="34" charset="0"/>
              </a:rPr>
              <a:t>Results:</a:t>
            </a:r>
          </a:p>
        </p:txBody>
      </p:sp>
      <p:sp>
        <p:nvSpPr>
          <p:cNvPr id="4" name="Content Placeholder 2"/>
          <p:cNvSpPr txBox="1">
            <a:spLocks/>
          </p:cNvSpPr>
          <p:nvPr/>
        </p:nvSpPr>
        <p:spPr>
          <a:xfrm>
            <a:off x="2971800" y="1043709"/>
            <a:ext cx="9220200"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tabLst>
                <a:tab pos="1608138" algn="r"/>
                <a:tab pos="1828800" algn="l"/>
              </a:tabLst>
            </a:pPr>
            <a:r>
              <a:rPr lang="en-US" sz="3200" dirty="0">
                <a:latin typeface="Century Gothic" panose="020B0502020202020204" pitchFamily="34" charset="0"/>
              </a:rPr>
              <a:t>Chained, Doomed</a:t>
            </a:r>
          </a:p>
          <a:p>
            <a:pPr marL="0" indent="0">
              <a:buFont typeface="Arial" panose="020B0604020202020204" pitchFamily="34" charset="0"/>
              <a:buNone/>
              <a:tabLst>
                <a:tab pos="1608138" algn="r"/>
                <a:tab pos="1828800" algn="l"/>
              </a:tabLst>
            </a:pPr>
            <a:r>
              <a:rPr lang="en-US" sz="3200" dirty="0">
                <a:latin typeface="Century Gothic" panose="020B0502020202020204" pitchFamily="34" charset="0"/>
              </a:rPr>
              <a:t>Courage, Christ Exalted</a:t>
            </a:r>
          </a:p>
          <a:p>
            <a:pPr marL="0" indent="0">
              <a:buFont typeface="Arial" panose="020B0604020202020204" pitchFamily="34" charset="0"/>
              <a:buNone/>
              <a:tabLst>
                <a:tab pos="1608138" algn="r"/>
                <a:tab pos="1828800" algn="l"/>
              </a:tabLst>
            </a:pPr>
            <a:r>
              <a:rPr lang="en-US" sz="3200" dirty="0">
                <a:latin typeface="Century Gothic" panose="020B0502020202020204" pitchFamily="34" charset="0"/>
              </a:rPr>
              <a:t>Your Prayers, God's Provision, Spirit of </a:t>
            </a:r>
            <a:r>
              <a:rPr lang="en-US" sz="3200" dirty="0" smtClean="0">
                <a:latin typeface="Century Gothic" panose="020B0502020202020204" pitchFamily="34" charset="0"/>
              </a:rPr>
              <a:t>Christ</a:t>
            </a:r>
            <a:endParaRPr lang="en-US" sz="3200" dirty="0">
              <a:latin typeface="Century Gothic" panose="020B0502020202020204" pitchFamily="34" charset="0"/>
            </a:endParaRPr>
          </a:p>
          <a:p>
            <a:pPr marL="0" indent="0">
              <a:buFont typeface="Arial" panose="020B0604020202020204" pitchFamily="34" charset="0"/>
              <a:buNone/>
              <a:tabLst>
                <a:tab pos="1608138" algn="r"/>
                <a:tab pos="1828800" algn="l"/>
              </a:tabLst>
            </a:pPr>
            <a:r>
              <a:rPr lang="en-US" sz="3200" dirty="0">
                <a:latin typeface="Century Gothic" panose="020B0502020202020204" pitchFamily="34" charset="0"/>
              </a:rPr>
              <a:t>Continued Rejoicing, </a:t>
            </a:r>
            <a:r>
              <a:rPr lang="en-US" sz="3200" dirty="0" smtClean="0">
                <a:latin typeface="Century Gothic" panose="020B0502020202020204" pitchFamily="34" charset="0"/>
              </a:rPr>
              <a:t>Deliverance</a:t>
            </a:r>
            <a:r>
              <a:rPr lang="en-US" sz="3200" dirty="0">
                <a:latin typeface="Century Gothic" panose="020B0502020202020204" pitchFamily="34" charset="0"/>
              </a:rPr>
              <a:t>, </a:t>
            </a:r>
            <a:r>
              <a:rPr lang="en-US" sz="3200" dirty="0" smtClean="0">
                <a:latin typeface="Century Gothic" panose="020B0502020202020204" pitchFamily="34" charset="0"/>
              </a:rPr>
              <a:t>Life/Death</a:t>
            </a:r>
            <a:endParaRPr lang="en-US" sz="3200" dirty="0">
              <a:latin typeface="Century Gothic" panose="020B0502020202020204" pitchFamily="34" charset="0"/>
            </a:endParaRPr>
          </a:p>
        </p:txBody>
      </p:sp>
    </p:spTree>
    <p:extLst>
      <p:ext uri="{BB962C8B-B14F-4D97-AF65-F5344CB8AC3E}">
        <p14:creationId xmlns:p14="http://schemas.microsoft.com/office/powerpoint/2010/main" val="89961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3001" y="-912"/>
            <a:ext cx="9905998"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Philippians 1:21-24</a:t>
            </a:r>
          </a:p>
        </p:txBody>
      </p:sp>
      <p:sp>
        <p:nvSpPr>
          <p:cNvPr id="5" name="Content Placeholder 2"/>
          <p:cNvSpPr txBox="1">
            <a:spLocks/>
          </p:cNvSpPr>
          <p:nvPr/>
        </p:nvSpPr>
        <p:spPr>
          <a:xfrm>
            <a:off x="1143001" y="1043709"/>
            <a:ext cx="9677400"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a:latin typeface="Century Gothic" panose="020B0502020202020204" pitchFamily="34" charset="0"/>
              </a:rPr>
              <a:t>For to me, to live is Christ and to die is gain. If I am to go on living in the body, this will mean fruitful labor for me. Yet what shall I choose? I do not know! I am torn between the two: I desire to depart and be with Christ, which is better by far; but it is more necessary for you that I remain in the body.</a:t>
            </a:r>
            <a:endParaRPr lang="en-US" sz="3600" dirty="0">
              <a:latin typeface="Century Gothic" panose="020B0502020202020204" pitchFamily="34" charset="0"/>
            </a:endParaRPr>
          </a:p>
        </p:txBody>
      </p:sp>
    </p:spTree>
    <p:extLst>
      <p:ext uri="{BB962C8B-B14F-4D97-AF65-F5344CB8AC3E}">
        <p14:creationId xmlns:p14="http://schemas.microsoft.com/office/powerpoint/2010/main" val="693556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912"/>
            <a:ext cx="9905998" cy="1025555"/>
          </a:xfrm>
        </p:spPr>
        <p:txBody>
          <a:bodyPr>
            <a:normAutofit/>
          </a:bodyPr>
          <a:lstStyle/>
          <a:p>
            <a:r>
              <a:rPr lang="en-US" sz="4000" dirty="0">
                <a:latin typeface="Century Gothic" panose="020B0502020202020204" pitchFamily="34" charset="0"/>
              </a:rPr>
              <a:t>Philippians 1:21-24</a:t>
            </a:r>
          </a:p>
        </p:txBody>
      </p:sp>
      <p:sp>
        <p:nvSpPr>
          <p:cNvPr id="3" name="Content Placeholder 2"/>
          <p:cNvSpPr>
            <a:spLocks noGrp="1"/>
          </p:cNvSpPr>
          <p:nvPr>
            <p:ph idx="1"/>
          </p:nvPr>
        </p:nvSpPr>
        <p:spPr>
          <a:xfrm>
            <a:off x="838200" y="1043709"/>
            <a:ext cx="3733800" cy="4442691"/>
          </a:xfrm>
        </p:spPr>
        <p:txBody>
          <a:bodyPr>
            <a:normAutofit/>
          </a:bodyPr>
          <a:lstStyle/>
          <a:p>
            <a:pPr marL="0" indent="0" algn="r">
              <a:buNone/>
              <a:tabLst>
                <a:tab pos="2743200" algn="r"/>
                <a:tab pos="2979738" algn="l"/>
              </a:tabLst>
            </a:pPr>
            <a:r>
              <a:rPr lang="en-US" sz="3200" dirty="0">
                <a:latin typeface="Century Gothic" panose="020B0502020202020204" pitchFamily="34" charset="0"/>
              </a:rPr>
              <a:t>The Clash:</a:t>
            </a:r>
          </a:p>
          <a:p>
            <a:pPr marL="0" indent="0" algn="r">
              <a:buNone/>
              <a:tabLst>
                <a:tab pos="2743200" algn="r"/>
                <a:tab pos="2979738" algn="l"/>
              </a:tabLst>
            </a:pPr>
            <a:r>
              <a:rPr lang="en-US" sz="3200" dirty="0" err="1">
                <a:latin typeface="Century Gothic" panose="020B0502020202020204" pitchFamily="34" charset="0"/>
              </a:rPr>
              <a:t>Lovin</a:t>
            </a:r>
            <a:r>
              <a:rPr lang="en-US" sz="3200" dirty="0">
                <a:latin typeface="Century Gothic" panose="020B0502020202020204" pitchFamily="34" charset="0"/>
              </a:rPr>
              <a:t>' Spoonful:</a:t>
            </a:r>
          </a:p>
          <a:p>
            <a:pPr marL="0" indent="0" algn="r">
              <a:buNone/>
              <a:tabLst>
                <a:tab pos="2743200" algn="r"/>
                <a:tab pos="2979738" algn="l"/>
              </a:tabLst>
            </a:pPr>
            <a:r>
              <a:rPr lang="en-US" sz="3200" dirty="0">
                <a:latin typeface="Century Gothic" panose="020B0502020202020204" pitchFamily="34" charset="0"/>
              </a:rPr>
              <a:t>Whitney Houston:</a:t>
            </a:r>
          </a:p>
          <a:p>
            <a:pPr marL="0" indent="0" algn="r">
              <a:buNone/>
              <a:tabLst>
                <a:tab pos="2743200" algn="r"/>
                <a:tab pos="2979738" algn="l"/>
              </a:tabLst>
            </a:pPr>
            <a:r>
              <a:rPr lang="en-US" sz="3200" dirty="0">
                <a:latin typeface="Century Gothic" panose="020B0502020202020204" pitchFamily="34" charset="0"/>
              </a:rPr>
              <a:t>Joan Osborne:</a:t>
            </a:r>
          </a:p>
          <a:p>
            <a:pPr marL="0" indent="0" algn="r">
              <a:buNone/>
              <a:tabLst>
                <a:tab pos="2743200" algn="r"/>
                <a:tab pos="2979738" algn="l"/>
              </a:tabLst>
            </a:pPr>
            <a:r>
              <a:rPr lang="en-US" sz="3200" dirty="0">
                <a:latin typeface="Century Gothic" panose="020B0502020202020204" pitchFamily="34" charset="0"/>
              </a:rPr>
              <a:t>Baha Men:</a:t>
            </a:r>
          </a:p>
        </p:txBody>
      </p:sp>
      <p:sp>
        <p:nvSpPr>
          <p:cNvPr id="5" name="Content Placeholder 2"/>
          <p:cNvSpPr txBox="1">
            <a:spLocks/>
          </p:cNvSpPr>
          <p:nvPr/>
        </p:nvSpPr>
        <p:spPr>
          <a:xfrm>
            <a:off x="4572000" y="1066800"/>
            <a:ext cx="6476999"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tabLst>
                <a:tab pos="2743200" algn="r"/>
                <a:tab pos="2979738" algn="l"/>
              </a:tabLst>
            </a:pPr>
            <a:r>
              <a:rPr lang="en-US" sz="3200" dirty="0">
                <a:latin typeface="Century Gothic" panose="020B0502020202020204" pitchFamily="34" charset="0"/>
              </a:rPr>
              <a:t>Should I Stay or ___?</a:t>
            </a:r>
          </a:p>
          <a:p>
            <a:pPr marL="0" indent="0">
              <a:buFont typeface="Arial" panose="020B0604020202020204" pitchFamily="34" charset="0"/>
              <a:buNone/>
              <a:tabLst>
                <a:tab pos="2743200" algn="r"/>
                <a:tab pos="2979738" algn="l"/>
              </a:tabLst>
            </a:pPr>
            <a:r>
              <a:rPr lang="en-US" sz="3200" dirty="0">
                <a:latin typeface="Century Gothic" panose="020B0502020202020204" pitchFamily="34" charset="0"/>
              </a:rPr>
              <a:t>Did You Ever Have to ___?</a:t>
            </a:r>
          </a:p>
          <a:p>
            <a:pPr marL="0" indent="0">
              <a:buFont typeface="Arial" panose="020B0604020202020204" pitchFamily="34" charset="0"/>
              <a:buNone/>
              <a:tabLst>
                <a:tab pos="2743200" algn="r"/>
                <a:tab pos="2979738" algn="l"/>
              </a:tabLst>
            </a:pPr>
            <a:r>
              <a:rPr lang="en-US" sz="3200" dirty="0">
                <a:latin typeface="Century Gothic" panose="020B0502020202020204" pitchFamily="34" charset="0"/>
              </a:rPr>
              <a:t>How Will I ___?</a:t>
            </a:r>
          </a:p>
          <a:p>
            <a:pPr marL="0" indent="0">
              <a:buFont typeface="Arial" panose="020B0604020202020204" pitchFamily="34" charset="0"/>
              <a:buNone/>
              <a:tabLst>
                <a:tab pos="2743200" algn="r"/>
                <a:tab pos="2979738" algn="l"/>
              </a:tabLst>
            </a:pPr>
            <a:r>
              <a:rPr lang="en-US" sz="3200" dirty="0">
                <a:latin typeface="Century Gothic" panose="020B0502020202020204" pitchFamily="34" charset="0"/>
              </a:rPr>
              <a:t>What If God ___?</a:t>
            </a:r>
          </a:p>
          <a:p>
            <a:pPr marL="0" indent="0">
              <a:buFont typeface="Arial" panose="020B0604020202020204" pitchFamily="34" charset="0"/>
              <a:buNone/>
              <a:tabLst>
                <a:tab pos="2743200" algn="r"/>
                <a:tab pos="2979738" algn="l"/>
              </a:tabLst>
            </a:pPr>
            <a:r>
              <a:rPr lang="en-US" sz="3200" dirty="0">
                <a:latin typeface="Century Gothic" panose="020B0502020202020204" pitchFamily="34" charset="0"/>
              </a:rPr>
              <a:t>Who Let the ___?</a:t>
            </a:r>
          </a:p>
        </p:txBody>
      </p:sp>
    </p:spTree>
    <p:extLst>
      <p:ext uri="{BB962C8B-B14F-4D97-AF65-F5344CB8AC3E}">
        <p14:creationId xmlns:p14="http://schemas.microsoft.com/office/powerpoint/2010/main" val="171887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3001" y="-912"/>
            <a:ext cx="9905998"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Philippians 1:25-27</a:t>
            </a:r>
          </a:p>
        </p:txBody>
      </p:sp>
      <p:sp>
        <p:nvSpPr>
          <p:cNvPr id="5" name="Content Placeholder 2"/>
          <p:cNvSpPr txBox="1">
            <a:spLocks/>
          </p:cNvSpPr>
          <p:nvPr/>
        </p:nvSpPr>
        <p:spPr>
          <a:xfrm>
            <a:off x="1143001" y="1043709"/>
            <a:ext cx="9601200"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a:latin typeface="Century Gothic" panose="020B0502020202020204" pitchFamily="34" charset="0"/>
              </a:rPr>
              <a:t>Convinced of this, I know that I will remain, and I will continue with all of you for your progress and joy in the faith, so that through my being with you again your boasting in Christ Jesus will abound on account of me. Whatever happens, conduct yourselves in a manner worthy of the gospel of Christ.</a:t>
            </a:r>
            <a:endParaRPr lang="en-US" sz="3600" dirty="0">
              <a:latin typeface="Century Gothic" panose="020B0502020202020204" pitchFamily="34" charset="0"/>
            </a:endParaRPr>
          </a:p>
        </p:txBody>
      </p:sp>
    </p:spTree>
    <p:extLst>
      <p:ext uri="{BB962C8B-B14F-4D97-AF65-F5344CB8AC3E}">
        <p14:creationId xmlns:p14="http://schemas.microsoft.com/office/powerpoint/2010/main" val="3068355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143000" y="838200"/>
            <a:ext cx="3200399"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Life / Death</a:t>
            </a:r>
          </a:p>
        </p:txBody>
      </p:sp>
      <p:sp>
        <p:nvSpPr>
          <p:cNvPr id="4" name="Title 1"/>
          <p:cNvSpPr txBox="1">
            <a:spLocks/>
          </p:cNvSpPr>
          <p:nvPr/>
        </p:nvSpPr>
        <p:spPr>
          <a:xfrm>
            <a:off x="1143001" y="-912"/>
            <a:ext cx="9905998"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Philippians 1:25-27</a:t>
            </a:r>
          </a:p>
        </p:txBody>
      </p:sp>
      <p:sp>
        <p:nvSpPr>
          <p:cNvPr id="5" name="Content Placeholder 2"/>
          <p:cNvSpPr txBox="1">
            <a:spLocks/>
          </p:cNvSpPr>
          <p:nvPr/>
        </p:nvSpPr>
        <p:spPr>
          <a:xfrm>
            <a:off x="1143001" y="1752600"/>
            <a:ext cx="3124200"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a:latin typeface="Century Gothic" panose="020B0502020202020204" pitchFamily="34" charset="0"/>
              </a:rPr>
              <a:t>Gal 2:20</a:t>
            </a:r>
          </a:p>
          <a:p>
            <a:pPr marL="0" indent="0">
              <a:buNone/>
            </a:pPr>
            <a:r>
              <a:rPr lang="en-US" sz="3200" dirty="0">
                <a:latin typeface="Century Gothic" panose="020B0502020202020204" pitchFamily="34" charset="0"/>
              </a:rPr>
              <a:t>Rom 8:38</a:t>
            </a:r>
          </a:p>
          <a:p>
            <a:pPr marL="0" indent="0">
              <a:buNone/>
            </a:pPr>
            <a:r>
              <a:rPr lang="en-US" sz="3200" dirty="0">
                <a:latin typeface="Century Gothic" panose="020B0502020202020204" pitchFamily="34" charset="0"/>
              </a:rPr>
              <a:t>2 </a:t>
            </a:r>
            <a:r>
              <a:rPr lang="en-US" sz="3200" dirty="0" err="1">
                <a:latin typeface="Century Gothic" panose="020B0502020202020204" pitchFamily="34" charset="0"/>
              </a:rPr>
              <a:t>Cor</a:t>
            </a:r>
            <a:r>
              <a:rPr lang="en-US" sz="3200" dirty="0">
                <a:latin typeface="Century Gothic" panose="020B0502020202020204" pitchFamily="34" charset="0"/>
              </a:rPr>
              <a:t> 5:8</a:t>
            </a:r>
          </a:p>
          <a:p>
            <a:pPr marL="0" indent="0">
              <a:buNone/>
            </a:pPr>
            <a:r>
              <a:rPr lang="en-US" sz="3200" dirty="0">
                <a:latin typeface="Century Gothic" panose="020B0502020202020204" pitchFamily="34" charset="0"/>
              </a:rPr>
              <a:t>Col 2:12</a:t>
            </a:r>
            <a:endParaRPr lang="en-US" sz="4400" dirty="0">
              <a:latin typeface="Century Gothic" panose="020B0502020202020204" pitchFamily="34" charset="0"/>
            </a:endParaRPr>
          </a:p>
        </p:txBody>
      </p:sp>
      <p:sp>
        <p:nvSpPr>
          <p:cNvPr id="6" name="Title 1"/>
          <p:cNvSpPr txBox="1">
            <a:spLocks/>
          </p:cNvSpPr>
          <p:nvPr/>
        </p:nvSpPr>
        <p:spPr>
          <a:xfrm>
            <a:off x="5181602" y="838200"/>
            <a:ext cx="5943598"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Worthy</a:t>
            </a:r>
          </a:p>
        </p:txBody>
      </p:sp>
      <p:sp>
        <p:nvSpPr>
          <p:cNvPr id="7" name="Content Placeholder 2"/>
          <p:cNvSpPr txBox="1">
            <a:spLocks/>
          </p:cNvSpPr>
          <p:nvPr/>
        </p:nvSpPr>
        <p:spPr>
          <a:xfrm>
            <a:off x="5181601" y="1753512"/>
            <a:ext cx="5943599"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a:latin typeface="Century Gothic" panose="020B0502020202020204" pitchFamily="34" charset="0"/>
              </a:rPr>
              <a:t>2 </a:t>
            </a:r>
            <a:r>
              <a:rPr lang="en-US" sz="3200" dirty="0" err="1">
                <a:latin typeface="Century Gothic" panose="020B0502020202020204" pitchFamily="34" charset="0"/>
              </a:rPr>
              <a:t>Cor</a:t>
            </a:r>
            <a:r>
              <a:rPr lang="en-US" sz="3200" dirty="0">
                <a:latin typeface="Century Gothic" panose="020B0502020202020204" pitchFamily="34" charset="0"/>
              </a:rPr>
              <a:t> 7:4</a:t>
            </a:r>
          </a:p>
          <a:p>
            <a:pPr marL="0" indent="0">
              <a:buNone/>
            </a:pPr>
            <a:r>
              <a:rPr lang="en-US" sz="3200" dirty="0">
                <a:latin typeface="Century Gothic" panose="020B0502020202020204" pitchFamily="34" charset="0"/>
              </a:rPr>
              <a:t>Gal 6:4</a:t>
            </a:r>
          </a:p>
          <a:p>
            <a:pPr marL="0" indent="0">
              <a:buNone/>
            </a:pPr>
            <a:r>
              <a:rPr lang="en-US" sz="3200" dirty="0" err="1">
                <a:latin typeface="Century Gothic" panose="020B0502020202020204" pitchFamily="34" charset="0"/>
              </a:rPr>
              <a:t>Eph</a:t>
            </a:r>
            <a:r>
              <a:rPr lang="en-US" sz="3200" dirty="0">
                <a:latin typeface="Century Gothic" panose="020B0502020202020204" pitchFamily="34" charset="0"/>
              </a:rPr>
              <a:t> 4:1</a:t>
            </a:r>
          </a:p>
          <a:p>
            <a:pPr marL="0" indent="0">
              <a:buNone/>
            </a:pPr>
            <a:r>
              <a:rPr lang="en-US" sz="3200" dirty="0" smtClean="0">
                <a:latin typeface="Century Gothic" panose="020B0502020202020204" pitchFamily="34" charset="0"/>
              </a:rPr>
              <a:t>2 </a:t>
            </a:r>
            <a:r>
              <a:rPr lang="en-US" sz="3200" dirty="0">
                <a:latin typeface="Century Gothic" panose="020B0502020202020204" pitchFamily="34" charset="0"/>
              </a:rPr>
              <a:t>Tim 4:7</a:t>
            </a:r>
            <a:endParaRPr lang="en-US" sz="5400" dirty="0">
              <a:latin typeface="Century Gothic" panose="020B0502020202020204" pitchFamily="34" charset="0"/>
            </a:endParaRPr>
          </a:p>
        </p:txBody>
      </p:sp>
    </p:spTree>
    <p:extLst>
      <p:ext uri="{BB962C8B-B14F-4D97-AF65-F5344CB8AC3E}">
        <p14:creationId xmlns:p14="http://schemas.microsoft.com/office/powerpoint/2010/main" val="3977340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3001" y="-912"/>
            <a:ext cx="9905998"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Philippians 1:27-30</a:t>
            </a:r>
          </a:p>
        </p:txBody>
      </p:sp>
      <p:sp>
        <p:nvSpPr>
          <p:cNvPr id="5" name="Content Placeholder 2"/>
          <p:cNvSpPr txBox="1">
            <a:spLocks/>
          </p:cNvSpPr>
          <p:nvPr/>
        </p:nvSpPr>
        <p:spPr>
          <a:xfrm>
            <a:off x="1143001" y="1043709"/>
            <a:ext cx="9677400" cy="581429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a:latin typeface="Century Gothic" panose="020B0502020202020204" pitchFamily="34" charset="0"/>
              </a:rPr>
              <a:t>Then, whether I come and see you or only hear about you in my absence, I will know that you stand firm in the one Spirit, striving together as one for the faith of the gospel without being frightened in any way by those who oppose you. This is a sign to them that they will be destroyed, but that you will be saved by God. For it has been granted to you on behalf of Christ not only to believe in him, but also to suffer for him, since you are going through the same struggle you saw I had, and now hear that I still have.</a:t>
            </a:r>
            <a:endParaRPr lang="en-US" sz="4400" dirty="0">
              <a:latin typeface="Century Gothic" panose="020B0502020202020204" pitchFamily="34" charset="0"/>
            </a:endParaRPr>
          </a:p>
        </p:txBody>
      </p:sp>
    </p:spTree>
    <p:extLst>
      <p:ext uri="{BB962C8B-B14F-4D97-AF65-F5344CB8AC3E}">
        <p14:creationId xmlns:p14="http://schemas.microsoft.com/office/powerpoint/2010/main" val="2826158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3001" y="-912"/>
            <a:ext cx="9905998"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Philippians 1:27-30</a:t>
            </a:r>
          </a:p>
        </p:txBody>
      </p:sp>
      <p:sp>
        <p:nvSpPr>
          <p:cNvPr id="5" name="Content Placeholder 2"/>
          <p:cNvSpPr txBox="1">
            <a:spLocks/>
          </p:cNvSpPr>
          <p:nvPr/>
        </p:nvSpPr>
        <p:spPr>
          <a:xfrm>
            <a:off x="1143000" y="1043709"/>
            <a:ext cx="10515599"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tabLst>
                <a:tab pos="1601788" algn="r"/>
                <a:tab pos="1828800" algn="l"/>
              </a:tabLst>
            </a:pPr>
            <a:r>
              <a:rPr lang="en-US" sz="3200" dirty="0">
                <a:latin typeface="Century Gothic" panose="020B0502020202020204" pitchFamily="34" charset="0"/>
              </a:rPr>
              <a:t>	Aesop:	United we stand, ___</a:t>
            </a:r>
          </a:p>
          <a:p>
            <a:pPr marL="0" indent="0">
              <a:buNone/>
              <a:tabLst>
                <a:tab pos="1601788" algn="r"/>
                <a:tab pos="1828800" algn="l"/>
              </a:tabLst>
            </a:pPr>
            <a:r>
              <a:rPr lang="en-US" sz="3200" dirty="0">
                <a:latin typeface="Century Gothic" panose="020B0502020202020204" pitchFamily="34" charset="0"/>
              </a:rPr>
              <a:t>	Dumas:	One for all, and ___</a:t>
            </a:r>
          </a:p>
          <a:p>
            <a:pPr marL="0" indent="0">
              <a:buNone/>
              <a:tabLst>
                <a:tab pos="1601788" algn="r"/>
                <a:tab pos="1828800" algn="l"/>
              </a:tabLst>
            </a:pPr>
            <a:r>
              <a:rPr lang="en-US" sz="3200" dirty="0">
                <a:latin typeface="Century Gothic" panose="020B0502020202020204" pitchFamily="34" charset="0"/>
              </a:rPr>
              <a:t>	Donne</a:t>
            </a:r>
            <a:r>
              <a:rPr lang="en-US" sz="3200" dirty="0" smtClean="0">
                <a:latin typeface="Century Gothic" panose="020B0502020202020204" pitchFamily="34" charset="0"/>
              </a:rPr>
              <a:t>:</a:t>
            </a:r>
            <a:r>
              <a:rPr lang="en-US" sz="3200" dirty="0">
                <a:latin typeface="Century Gothic" panose="020B0502020202020204" pitchFamily="34" charset="0"/>
              </a:rPr>
              <a:t>	No man is an ___</a:t>
            </a:r>
          </a:p>
          <a:p>
            <a:pPr marL="0" indent="0">
              <a:buNone/>
              <a:tabLst>
                <a:tab pos="1601788" algn="r"/>
                <a:tab pos="1828800" algn="l"/>
              </a:tabLst>
            </a:pPr>
            <a:r>
              <a:rPr lang="en-US" sz="3200" dirty="0">
                <a:latin typeface="Century Gothic" panose="020B0502020202020204" pitchFamily="34" charset="0"/>
              </a:rPr>
              <a:t>	Franklin</a:t>
            </a:r>
            <a:r>
              <a:rPr lang="en-US" sz="3200" dirty="0" smtClean="0">
                <a:latin typeface="Century Gothic" panose="020B0502020202020204" pitchFamily="34" charset="0"/>
              </a:rPr>
              <a:t>:</a:t>
            </a:r>
            <a:r>
              <a:rPr lang="en-US" sz="3200" dirty="0">
                <a:latin typeface="Century Gothic" panose="020B0502020202020204" pitchFamily="34" charset="0"/>
              </a:rPr>
              <a:t>	If we do not hang together, ___</a:t>
            </a:r>
          </a:p>
          <a:p>
            <a:pPr marL="0" indent="0">
              <a:buNone/>
              <a:tabLst>
                <a:tab pos="1601788" algn="r"/>
                <a:tab pos="1828800" algn="l"/>
              </a:tabLst>
            </a:pPr>
            <a:r>
              <a:rPr lang="en-US" sz="3200" dirty="0">
                <a:latin typeface="Century Gothic" panose="020B0502020202020204" pitchFamily="34" charset="0"/>
              </a:rPr>
              <a:t>	Lincoln</a:t>
            </a:r>
            <a:r>
              <a:rPr lang="en-US" sz="3200" dirty="0" smtClean="0">
                <a:latin typeface="Century Gothic" panose="020B0502020202020204" pitchFamily="34" charset="0"/>
              </a:rPr>
              <a:t>:</a:t>
            </a:r>
            <a:r>
              <a:rPr lang="en-US" sz="3200" dirty="0">
                <a:latin typeface="Century Gothic" panose="020B0502020202020204" pitchFamily="34" charset="0"/>
              </a:rPr>
              <a:t>	A house divided against itself ___</a:t>
            </a:r>
          </a:p>
          <a:p>
            <a:pPr marL="0" indent="0">
              <a:buNone/>
              <a:tabLst>
                <a:tab pos="1601788" algn="r"/>
                <a:tab pos="1828800" algn="l"/>
              </a:tabLst>
            </a:pPr>
            <a:r>
              <a:rPr lang="en-US" sz="3200" dirty="0">
                <a:latin typeface="Century Gothic" panose="020B0502020202020204" pitchFamily="34" charset="0"/>
              </a:rPr>
              <a:t>	Jesus:	They shall know you are my disciples by ___</a:t>
            </a:r>
          </a:p>
        </p:txBody>
      </p:sp>
    </p:spTree>
    <p:extLst>
      <p:ext uri="{BB962C8B-B14F-4D97-AF65-F5344CB8AC3E}">
        <p14:creationId xmlns:p14="http://schemas.microsoft.com/office/powerpoint/2010/main" val="98665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3001" y="838200"/>
            <a:ext cx="2666999"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unity</a:t>
            </a:r>
          </a:p>
        </p:txBody>
      </p:sp>
      <p:sp>
        <p:nvSpPr>
          <p:cNvPr id="5" name="Content Placeholder 2"/>
          <p:cNvSpPr txBox="1">
            <a:spLocks/>
          </p:cNvSpPr>
          <p:nvPr/>
        </p:nvSpPr>
        <p:spPr>
          <a:xfrm>
            <a:off x="1143001" y="1752600"/>
            <a:ext cx="2666999"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a:latin typeface="Century Gothic" panose="020B0502020202020204" pitchFamily="34" charset="0"/>
              </a:rPr>
              <a:t>Acts </a:t>
            </a:r>
            <a:r>
              <a:rPr lang="en-US" sz="3200" dirty="0" smtClean="0">
                <a:latin typeface="Century Gothic" panose="020B0502020202020204" pitchFamily="34" charset="0"/>
              </a:rPr>
              <a:t>4:32</a:t>
            </a:r>
            <a:endParaRPr lang="en-US" sz="3200" dirty="0">
              <a:latin typeface="Century Gothic" panose="020B0502020202020204" pitchFamily="34" charset="0"/>
            </a:endParaRPr>
          </a:p>
          <a:p>
            <a:pPr marL="0" indent="0">
              <a:buNone/>
            </a:pPr>
            <a:r>
              <a:rPr lang="en-US" sz="3200" dirty="0">
                <a:latin typeface="Century Gothic" panose="020B0502020202020204" pitchFamily="34" charset="0"/>
              </a:rPr>
              <a:t>1 </a:t>
            </a:r>
            <a:r>
              <a:rPr lang="en-US" sz="3200" dirty="0" err="1">
                <a:latin typeface="Century Gothic" panose="020B0502020202020204" pitchFamily="34" charset="0"/>
              </a:rPr>
              <a:t>Cor</a:t>
            </a:r>
            <a:r>
              <a:rPr lang="en-US" sz="3200" dirty="0">
                <a:latin typeface="Century Gothic" panose="020B0502020202020204" pitchFamily="34" charset="0"/>
              </a:rPr>
              <a:t> 1:10</a:t>
            </a:r>
          </a:p>
          <a:p>
            <a:pPr marL="0" indent="0">
              <a:buNone/>
            </a:pPr>
            <a:r>
              <a:rPr lang="en-US" sz="3200" dirty="0">
                <a:latin typeface="Century Gothic" panose="020B0502020202020204" pitchFamily="34" charset="0"/>
              </a:rPr>
              <a:t>1 </a:t>
            </a:r>
            <a:r>
              <a:rPr lang="en-US" sz="3200" dirty="0" err="1">
                <a:latin typeface="Century Gothic" panose="020B0502020202020204" pitchFamily="34" charset="0"/>
              </a:rPr>
              <a:t>Cor</a:t>
            </a:r>
            <a:r>
              <a:rPr lang="en-US" sz="3200" dirty="0">
                <a:latin typeface="Century Gothic" panose="020B0502020202020204" pitchFamily="34" charset="0"/>
              </a:rPr>
              <a:t> 16:13</a:t>
            </a:r>
          </a:p>
          <a:p>
            <a:pPr marL="0" indent="0">
              <a:buNone/>
            </a:pPr>
            <a:r>
              <a:rPr lang="en-US" sz="3200" dirty="0" err="1">
                <a:latin typeface="Century Gothic" panose="020B0502020202020204" pitchFamily="34" charset="0"/>
              </a:rPr>
              <a:t>Eph</a:t>
            </a:r>
            <a:r>
              <a:rPr lang="en-US" sz="3200" dirty="0">
                <a:latin typeface="Century Gothic" panose="020B0502020202020204" pitchFamily="34" charset="0"/>
              </a:rPr>
              <a:t> 4:3</a:t>
            </a:r>
          </a:p>
          <a:p>
            <a:pPr marL="0" indent="0">
              <a:buNone/>
            </a:pPr>
            <a:r>
              <a:rPr lang="en-US" sz="3200" dirty="0">
                <a:latin typeface="Century Gothic" panose="020B0502020202020204" pitchFamily="34" charset="0"/>
              </a:rPr>
              <a:t>1 Peter 3:8</a:t>
            </a:r>
            <a:endParaRPr lang="en-US" sz="5400" dirty="0">
              <a:latin typeface="Century Gothic" panose="020B0502020202020204" pitchFamily="34" charset="0"/>
            </a:endParaRPr>
          </a:p>
        </p:txBody>
      </p:sp>
      <p:sp>
        <p:nvSpPr>
          <p:cNvPr id="6" name="Title 1"/>
          <p:cNvSpPr txBox="1">
            <a:spLocks/>
          </p:cNvSpPr>
          <p:nvPr/>
        </p:nvSpPr>
        <p:spPr>
          <a:xfrm>
            <a:off x="3810000" y="839112"/>
            <a:ext cx="3200399"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courage</a:t>
            </a:r>
          </a:p>
        </p:txBody>
      </p:sp>
      <p:sp>
        <p:nvSpPr>
          <p:cNvPr id="7" name="Content Placeholder 2"/>
          <p:cNvSpPr txBox="1">
            <a:spLocks/>
          </p:cNvSpPr>
          <p:nvPr/>
        </p:nvSpPr>
        <p:spPr>
          <a:xfrm>
            <a:off x="3810000" y="1753512"/>
            <a:ext cx="3200400"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a:latin typeface="Century Gothic" panose="020B0502020202020204" pitchFamily="34" charset="0"/>
              </a:rPr>
              <a:t>Matt 10:28</a:t>
            </a:r>
          </a:p>
          <a:p>
            <a:pPr marL="0" indent="0">
              <a:buNone/>
            </a:pPr>
            <a:r>
              <a:rPr lang="en-US" sz="3200" dirty="0">
                <a:latin typeface="Century Gothic" panose="020B0502020202020204" pitchFamily="34" charset="0"/>
              </a:rPr>
              <a:t>Luke 22:32</a:t>
            </a:r>
          </a:p>
          <a:p>
            <a:pPr marL="0" indent="0">
              <a:buNone/>
            </a:pPr>
            <a:r>
              <a:rPr lang="en-US" sz="3200" dirty="0" err="1">
                <a:latin typeface="Century Gothic" panose="020B0502020202020204" pitchFamily="34" charset="0"/>
              </a:rPr>
              <a:t>Heb</a:t>
            </a:r>
            <a:r>
              <a:rPr lang="en-US" sz="3200" dirty="0">
                <a:latin typeface="Century Gothic" panose="020B0502020202020204" pitchFamily="34" charset="0"/>
              </a:rPr>
              <a:t> 13:6</a:t>
            </a:r>
          </a:p>
          <a:p>
            <a:pPr marL="0" indent="0">
              <a:buNone/>
            </a:pPr>
            <a:r>
              <a:rPr lang="en-US" sz="3200" dirty="0">
                <a:latin typeface="Century Gothic" panose="020B0502020202020204" pitchFamily="34" charset="0"/>
              </a:rPr>
              <a:t>2 Tim 1:7</a:t>
            </a:r>
          </a:p>
          <a:p>
            <a:pPr marL="0" indent="0">
              <a:buNone/>
            </a:pPr>
            <a:r>
              <a:rPr lang="en-US" sz="3200" dirty="0">
                <a:latin typeface="Century Gothic" panose="020B0502020202020204" pitchFamily="34" charset="0"/>
              </a:rPr>
              <a:t>Acts 5:29</a:t>
            </a:r>
            <a:endParaRPr lang="en-US" sz="6600" dirty="0">
              <a:latin typeface="Century Gothic" panose="020B0502020202020204" pitchFamily="34" charset="0"/>
            </a:endParaRPr>
          </a:p>
        </p:txBody>
      </p:sp>
      <p:sp>
        <p:nvSpPr>
          <p:cNvPr id="8" name="Title 1"/>
          <p:cNvSpPr txBox="1">
            <a:spLocks/>
          </p:cNvSpPr>
          <p:nvPr/>
        </p:nvSpPr>
        <p:spPr>
          <a:xfrm>
            <a:off x="7010400" y="839112"/>
            <a:ext cx="3810000" cy="102555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smtClean="0">
                <a:latin typeface="Century Gothic" panose="020B0502020202020204" pitchFamily="34" charset="0"/>
              </a:rPr>
              <a:t>perseverance</a:t>
            </a:r>
            <a:endParaRPr lang="en-US" sz="4000" dirty="0">
              <a:latin typeface="Century Gothic" panose="020B0502020202020204" pitchFamily="34" charset="0"/>
            </a:endParaRPr>
          </a:p>
        </p:txBody>
      </p:sp>
      <p:sp>
        <p:nvSpPr>
          <p:cNvPr id="9" name="Content Placeholder 2"/>
          <p:cNvSpPr txBox="1">
            <a:spLocks/>
          </p:cNvSpPr>
          <p:nvPr/>
        </p:nvSpPr>
        <p:spPr>
          <a:xfrm>
            <a:off x="7010400" y="1753512"/>
            <a:ext cx="3657600" cy="44426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3200" dirty="0">
                <a:latin typeface="Century Gothic" panose="020B0502020202020204" pitchFamily="34" charset="0"/>
              </a:rPr>
              <a:t>Rev 2:10</a:t>
            </a:r>
          </a:p>
          <a:p>
            <a:pPr marL="0" indent="0">
              <a:buNone/>
            </a:pPr>
            <a:r>
              <a:rPr lang="en-US" sz="3200" dirty="0">
                <a:latin typeface="Century Gothic" panose="020B0502020202020204" pitchFamily="34" charset="0"/>
              </a:rPr>
              <a:t>Matt 5:11</a:t>
            </a:r>
          </a:p>
          <a:p>
            <a:pPr marL="0" indent="0">
              <a:buNone/>
            </a:pPr>
            <a:r>
              <a:rPr lang="en-US" sz="3200" dirty="0">
                <a:latin typeface="Century Gothic" panose="020B0502020202020204" pitchFamily="34" charset="0"/>
              </a:rPr>
              <a:t>1 </a:t>
            </a:r>
            <a:r>
              <a:rPr lang="en-US" sz="3200" dirty="0" err="1" smtClean="0">
                <a:latin typeface="Century Gothic" panose="020B0502020202020204" pitchFamily="34" charset="0"/>
              </a:rPr>
              <a:t>Thes</a:t>
            </a:r>
            <a:r>
              <a:rPr lang="en-US" sz="3200" dirty="0" smtClean="0">
                <a:latin typeface="Century Gothic" panose="020B0502020202020204" pitchFamily="34" charset="0"/>
              </a:rPr>
              <a:t> 2:2</a:t>
            </a:r>
          </a:p>
          <a:p>
            <a:pPr marL="0" indent="0">
              <a:buNone/>
            </a:pPr>
            <a:r>
              <a:rPr lang="en-US" sz="3200" dirty="0">
                <a:latin typeface="Century Gothic" panose="020B0502020202020204" pitchFamily="34" charset="0"/>
              </a:rPr>
              <a:t>2 </a:t>
            </a:r>
            <a:r>
              <a:rPr lang="en-US" sz="3200" dirty="0" err="1">
                <a:latin typeface="Century Gothic" panose="020B0502020202020204" pitchFamily="34" charset="0"/>
              </a:rPr>
              <a:t>Thes</a:t>
            </a:r>
            <a:r>
              <a:rPr lang="en-US" sz="3200" dirty="0">
                <a:latin typeface="Century Gothic" panose="020B0502020202020204" pitchFamily="34" charset="0"/>
              </a:rPr>
              <a:t> </a:t>
            </a:r>
            <a:r>
              <a:rPr lang="en-US" sz="3200" dirty="0" smtClean="0">
                <a:latin typeface="Century Gothic" panose="020B0502020202020204" pitchFamily="34" charset="0"/>
              </a:rPr>
              <a:t>1:5</a:t>
            </a:r>
            <a:endParaRPr lang="en-US" sz="3200" dirty="0">
              <a:latin typeface="Century Gothic" panose="020B0502020202020204" pitchFamily="34" charset="0"/>
            </a:endParaRPr>
          </a:p>
          <a:p>
            <a:pPr marL="0" indent="0">
              <a:buNone/>
            </a:pPr>
            <a:r>
              <a:rPr lang="en-US" sz="3200" dirty="0" smtClean="0">
                <a:latin typeface="Century Gothic" panose="020B0502020202020204" pitchFamily="34" charset="0"/>
              </a:rPr>
              <a:t>1 </a:t>
            </a:r>
            <a:r>
              <a:rPr lang="en-US" sz="3200" dirty="0">
                <a:latin typeface="Century Gothic" panose="020B0502020202020204" pitchFamily="34" charset="0"/>
              </a:rPr>
              <a:t>Peter 3:17</a:t>
            </a:r>
            <a:endParaRPr lang="en-US" sz="8000" dirty="0">
              <a:latin typeface="Century Gothic" panose="020B0502020202020204" pitchFamily="34" charset="0"/>
            </a:endParaRPr>
          </a:p>
        </p:txBody>
      </p:sp>
      <p:sp>
        <p:nvSpPr>
          <p:cNvPr id="10" name="Title 1"/>
          <p:cNvSpPr txBox="1">
            <a:spLocks/>
          </p:cNvSpPr>
          <p:nvPr/>
        </p:nvSpPr>
        <p:spPr>
          <a:xfrm>
            <a:off x="1143001" y="-912"/>
            <a:ext cx="9905998" cy="10255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4000" dirty="0">
                <a:latin typeface="Century Gothic" panose="020B0502020202020204" pitchFamily="34" charset="0"/>
              </a:rPr>
              <a:t>Philippians 1:27-30</a:t>
            </a:r>
          </a:p>
        </p:txBody>
      </p:sp>
    </p:spTree>
    <p:extLst>
      <p:ext uri="{BB962C8B-B14F-4D97-AF65-F5344CB8AC3E}">
        <p14:creationId xmlns:p14="http://schemas.microsoft.com/office/powerpoint/2010/main" val="4185132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912"/>
            <a:ext cx="9905998" cy="1025555"/>
          </a:xfrm>
        </p:spPr>
        <p:txBody>
          <a:bodyPr>
            <a:normAutofit/>
          </a:bodyPr>
          <a:lstStyle/>
          <a:p>
            <a:r>
              <a:rPr lang="en-US" sz="4000" dirty="0">
                <a:latin typeface="Century Gothic" panose="020B0502020202020204" pitchFamily="34" charset="0"/>
              </a:rPr>
              <a:t>discuss</a:t>
            </a:r>
          </a:p>
        </p:txBody>
      </p:sp>
      <p:sp>
        <p:nvSpPr>
          <p:cNvPr id="3" name="Content Placeholder 2"/>
          <p:cNvSpPr>
            <a:spLocks noGrp="1"/>
          </p:cNvSpPr>
          <p:nvPr>
            <p:ph idx="1"/>
          </p:nvPr>
        </p:nvSpPr>
        <p:spPr>
          <a:xfrm>
            <a:off x="1141412" y="1043709"/>
            <a:ext cx="9905999" cy="5128491"/>
          </a:xfrm>
        </p:spPr>
        <p:txBody>
          <a:bodyPr>
            <a:normAutofit/>
          </a:bodyPr>
          <a:lstStyle/>
          <a:p>
            <a:pPr marL="280988" indent="-280988"/>
            <a:r>
              <a:rPr lang="en-US" sz="3200" dirty="0">
                <a:latin typeface="Century Gothic" panose="020B0502020202020204" pitchFamily="34" charset="0"/>
              </a:rPr>
              <a:t>What can we do with “sufficient courage to exalt Christ?”</a:t>
            </a:r>
          </a:p>
          <a:p>
            <a:pPr marL="280988" indent="-280988"/>
            <a:r>
              <a:rPr lang="en-US" sz="3200" dirty="0">
                <a:latin typeface="Century Gothic" panose="020B0502020202020204" pitchFamily="34" charset="0"/>
              </a:rPr>
              <a:t>How can we “conduct ourselves worthy of the gospel?”</a:t>
            </a:r>
          </a:p>
          <a:p>
            <a:pPr marL="280988" indent="-280988"/>
            <a:r>
              <a:rPr lang="en-US" sz="3200" dirty="0">
                <a:latin typeface="Century Gothic" panose="020B0502020202020204" pitchFamily="34" charset="0"/>
              </a:rPr>
              <a:t>How can we “stand firm in the one Spirit</a:t>
            </a:r>
            <a:r>
              <a:rPr lang="en-US" sz="3200" dirty="0" smtClean="0">
                <a:latin typeface="Century Gothic" panose="020B0502020202020204" pitchFamily="34" charset="0"/>
              </a:rPr>
              <a:t>?”</a:t>
            </a:r>
          </a:p>
          <a:p>
            <a:pPr marL="280988" indent="-280988"/>
            <a:r>
              <a:rPr lang="en-US" sz="3200" dirty="0" smtClean="0">
                <a:latin typeface="Century Gothic" panose="020B0502020202020204" pitchFamily="34" charset="0"/>
              </a:rPr>
              <a:t>What is one step we can take to get better at each of the above?</a:t>
            </a:r>
            <a:endParaRPr lang="en-US" sz="3200" dirty="0">
              <a:latin typeface="Century Gothic" panose="020B0502020202020204" pitchFamily="34" charset="0"/>
            </a:endParaRPr>
          </a:p>
        </p:txBody>
      </p:sp>
    </p:spTree>
    <p:extLst>
      <p:ext uri="{BB962C8B-B14F-4D97-AF65-F5344CB8AC3E}">
        <p14:creationId xmlns:p14="http://schemas.microsoft.com/office/powerpoint/2010/main" val="5473940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14971C58-AB76-4A2A-B231-5F8CA03CF4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290</TotalTime>
  <Words>632</Words>
  <Application>Microsoft Office PowerPoint</Application>
  <PresentationFormat>Custom</PresentationFormat>
  <Paragraphs>97</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Tw Cen MT</vt:lpstr>
      <vt:lpstr>Trebuchet MS</vt:lpstr>
      <vt:lpstr>Century Gothic</vt:lpstr>
      <vt:lpstr>Circuit</vt:lpstr>
      <vt:lpstr>Philippians Having a life of purpose</vt:lpstr>
      <vt:lpstr>discuss</vt:lpstr>
      <vt:lpstr>Philippians</vt:lpstr>
      <vt:lpstr>Philippians</vt:lpstr>
      <vt:lpstr>Philippians 1:19-20</vt:lpstr>
      <vt:lpstr>Philippians 1:19-20</vt:lpstr>
      <vt:lpstr>PowerPoint Presentation</vt:lpstr>
      <vt:lpstr>Philippians 1:21-24</vt:lpstr>
      <vt:lpstr>PowerPoint Presentation</vt:lpstr>
      <vt:lpstr>PowerPoint Presentation</vt:lpstr>
      <vt:lpstr>PowerPoint Presentation</vt:lpstr>
      <vt:lpstr>PowerPoint Presentation</vt:lpstr>
      <vt:lpstr>PowerPoint Presentation</vt:lpstr>
      <vt:lpstr>discuss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Philippians - Having a Life of Purpose</dc:title>
  <dc:creator>Dave Mattingly</dc:creator>
  <cp:lastModifiedBy>Mattingly, Dave (BHS)</cp:lastModifiedBy>
  <cp:revision>41</cp:revision>
  <cp:lastPrinted>2016-06-24T14:39:39Z</cp:lastPrinted>
  <dcterms:created xsi:type="dcterms:W3CDTF">2016-06-24T13:43:24Z</dcterms:created>
  <dcterms:modified xsi:type="dcterms:W3CDTF">2016-07-11T13:23:42Z</dcterms:modified>
</cp:coreProperties>
</file>